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 id="2147483687" r:id="rId5"/>
    <p:sldMasterId id="2147483672" r:id="rId6"/>
    <p:sldMasterId id="2147483677" r:id="rId7"/>
  </p:sldMasterIdLst>
  <p:notesMasterIdLst>
    <p:notesMasterId r:id="rId16"/>
  </p:notesMasterIdLst>
  <p:sldIdLst>
    <p:sldId id="287" r:id="rId8"/>
    <p:sldId id="280" r:id="rId9"/>
    <p:sldId id="285" r:id="rId10"/>
    <p:sldId id="299" r:id="rId11"/>
    <p:sldId id="301" r:id="rId12"/>
    <p:sldId id="303" r:id="rId13"/>
    <p:sldId id="302" r:id="rId14"/>
    <p:sldId id="28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Pollack" initials="LP" lastIdx="1" clrIdx="0">
    <p:extLst>
      <p:ext uri="{19B8F6BF-5375-455C-9EA6-DF929625EA0E}">
        <p15:presenceInfo xmlns:p15="http://schemas.microsoft.com/office/powerpoint/2012/main" userId="S::lpollack@bpl.org::0e12a986-83c8-4a71-8177-00c401637960" providerId="AD"/>
      </p:ext>
    </p:extLst>
  </p:cmAuthor>
  <p:cmAuthor id="2" name="Alison Ford" initials="AF" lastIdx="1" clrIdx="1">
    <p:extLst>
      <p:ext uri="{19B8F6BF-5375-455C-9EA6-DF929625EA0E}">
        <p15:presenceInfo xmlns:p15="http://schemas.microsoft.com/office/powerpoint/2012/main" userId="S::aford@bpl.org::01377954-f824-44a6-827b-fe55e19650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19E53C-B857-4BAA-A5AE-950383F56948}" v="1" dt="2024-05-17T12:11:31.915"/>
    <p1510:client id="{9D536C0D-5D42-4B9B-A3AA-227695FA968C}" v="2" dt="2024-05-16T20:33:32.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Carver" userId="55fdf813-3543-47ef-85f6-00f5ea27272e" providerId="ADAL" clId="{6519E53C-B857-4BAA-A5AE-950383F56948}"/>
    <pc:docChg chg="undo custSel modSld">
      <pc:chgData name="Pamela Carver" userId="55fdf813-3543-47ef-85f6-00f5ea27272e" providerId="ADAL" clId="{6519E53C-B857-4BAA-A5AE-950383F56948}" dt="2024-05-17T12:26:12.424" v="203" actId="14100"/>
      <pc:docMkLst>
        <pc:docMk/>
      </pc:docMkLst>
      <pc:sldChg chg="addSp delSp modSp mod setBg">
        <pc:chgData name="Pamela Carver" userId="55fdf813-3543-47ef-85f6-00f5ea27272e" providerId="ADAL" clId="{6519E53C-B857-4BAA-A5AE-950383F56948}" dt="2024-05-17T12:26:12.424" v="203" actId="14100"/>
        <pc:sldMkLst>
          <pc:docMk/>
          <pc:sldMk cId="3341310156" sldId="303"/>
        </pc:sldMkLst>
        <pc:spChg chg="mod ord">
          <ac:chgData name="Pamela Carver" userId="55fdf813-3543-47ef-85f6-00f5ea27272e" providerId="ADAL" clId="{6519E53C-B857-4BAA-A5AE-950383F56948}" dt="2024-05-17T12:26:12.424" v="203" actId="14100"/>
          <ac:spMkLst>
            <pc:docMk/>
            <pc:sldMk cId="3341310156" sldId="303"/>
            <ac:spMk id="2" creationId="{3FB8770C-ED91-1815-0230-441BF4CE19A7}"/>
          </ac:spMkLst>
        </pc:spChg>
        <pc:spChg chg="add mod">
          <ac:chgData name="Pamela Carver" userId="55fdf813-3543-47ef-85f6-00f5ea27272e" providerId="ADAL" clId="{6519E53C-B857-4BAA-A5AE-950383F56948}" dt="2024-05-17T12:13:37.759" v="193" actId="1076"/>
          <ac:spMkLst>
            <pc:docMk/>
            <pc:sldMk cId="3341310156" sldId="303"/>
            <ac:spMk id="3" creationId="{3663A3DD-1458-345F-886A-319217AFD468}"/>
          </ac:spMkLst>
        </pc:spChg>
        <pc:spChg chg="mod">
          <ac:chgData name="Pamela Carver" userId="55fdf813-3543-47ef-85f6-00f5ea27272e" providerId="ADAL" clId="{6519E53C-B857-4BAA-A5AE-950383F56948}" dt="2024-05-17T12:04:28.405" v="126" actId="5793"/>
          <ac:spMkLst>
            <pc:docMk/>
            <pc:sldMk cId="3341310156" sldId="303"/>
            <ac:spMk id="6" creationId="{B6AD5D45-810B-FFB1-8165-CC91AED2373D}"/>
          </ac:spMkLst>
        </pc:spChg>
        <pc:spChg chg="add del">
          <ac:chgData name="Pamela Carver" userId="55fdf813-3543-47ef-85f6-00f5ea27272e" providerId="ADAL" clId="{6519E53C-B857-4BAA-A5AE-950383F56948}" dt="2024-05-17T12:04:08.154" v="119" actId="26606"/>
          <ac:spMkLst>
            <pc:docMk/>
            <pc:sldMk cId="3341310156" sldId="303"/>
            <ac:spMk id="12" creationId="{B87C619C-EBAB-488E-96B9-153AA4C9B440}"/>
          </ac:spMkLst>
        </pc:spChg>
        <pc:spChg chg="add del">
          <ac:chgData name="Pamela Carver" userId="55fdf813-3543-47ef-85f6-00f5ea27272e" providerId="ADAL" clId="{6519E53C-B857-4BAA-A5AE-950383F56948}" dt="2024-05-17T12:04:08.154" v="119" actId="26606"/>
          <ac:spMkLst>
            <pc:docMk/>
            <pc:sldMk cId="3341310156" sldId="303"/>
            <ac:spMk id="14" creationId="{130DA1C1-36FD-41D8-9826-EE797BF39BAB}"/>
          </ac:spMkLst>
        </pc:spChg>
        <pc:spChg chg="add del">
          <ac:chgData name="Pamela Carver" userId="55fdf813-3543-47ef-85f6-00f5ea27272e" providerId="ADAL" clId="{6519E53C-B857-4BAA-A5AE-950383F56948}" dt="2024-05-17T12:04:08.154" v="119" actId="26606"/>
          <ac:spMkLst>
            <pc:docMk/>
            <pc:sldMk cId="3341310156" sldId="303"/>
            <ac:spMk id="16" creationId="{35BC54F7-1315-4D6C-9420-A5BF0CDDBC04}"/>
          </ac:spMkLst>
        </pc:spChg>
        <pc:spChg chg="add del">
          <ac:chgData name="Pamela Carver" userId="55fdf813-3543-47ef-85f6-00f5ea27272e" providerId="ADAL" clId="{6519E53C-B857-4BAA-A5AE-950383F56948}" dt="2024-05-17T12:04:18.477" v="122" actId="26606"/>
          <ac:spMkLst>
            <pc:docMk/>
            <pc:sldMk cId="3341310156" sldId="303"/>
            <ac:spMk id="18" creationId="{932495F0-C5CB-4823-AE70-EED61EBAB1BD}"/>
          </ac:spMkLst>
        </pc:spChg>
        <pc:spChg chg="add del">
          <ac:chgData name="Pamela Carver" userId="55fdf813-3543-47ef-85f6-00f5ea27272e" providerId="ADAL" clId="{6519E53C-B857-4BAA-A5AE-950383F56948}" dt="2024-05-17T12:04:18.477" v="122" actId="26606"/>
          <ac:spMkLst>
            <pc:docMk/>
            <pc:sldMk cId="3341310156" sldId="303"/>
            <ac:spMk id="19" creationId="{CB8B9C25-D80D-48EC-B83A-231219A80C3F}"/>
          </ac:spMkLst>
        </pc:spChg>
        <pc:spChg chg="add del">
          <ac:chgData name="Pamela Carver" userId="55fdf813-3543-47ef-85f6-00f5ea27272e" providerId="ADAL" clId="{6519E53C-B857-4BAA-A5AE-950383F56948}" dt="2024-05-17T12:04:18.477" v="122" actId="26606"/>
          <ac:spMkLst>
            <pc:docMk/>
            <pc:sldMk cId="3341310156" sldId="303"/>
            <ac:spMk id="20" creationId="{601CC70B-8875-45A1-8AFD-7D546E3C0C16}"/>
          </ac:spMkLst>
        </pc:spChg>
        <pc:spChg chg="add del">
          <ac:chgData name="Pamela Carver" userId="55fdf813-3543-47ef-85f6-00f5ea27272e" providerId="ADAL" clId="{6519E53C-B857-4BAA-A5AE-950383F56948}" dt="2024-05-17T12:11:17.701" v="132" actId="26606"/>
          <ac:spMkLst>
            <pc:docMk/>
            <pc:sldMk cId="3341310156" sldId="303"/>
            <ac:spMk id="22" creationId="{9D25F302-27C5-414F-97F8-6EA0A6C028BA}"/>
          </ac:spMkLst>
        </pc:spChg>
        <pc:spChg chg="add del">
          <ac:chgData name="Pamela Carver" userId="55fdf813-3543-47ef-85f6-00f5ea27272e" providerId="ADAL" clId="{6519E53C-B857-4BAA-A5AE-950383F56948}" dt="2024-05-17T12:11:17.701" v="132" actId="26606"/>
          <ac:spMkLst>
            <pc:docMk/>
            <pc:sldMk cId="3341310156" sldId="303"/>
            <ac:spMk id="23" creationId="{830A36F8-48C2-4842-A87B-8CE8DF4E7FD2}"/>
          </ac:spMkLst>
        </pc:spChg>
        <pc:spChg chg="add del">
          <ac:chgData name="Pamela Carver" userId="55fdf813-3543-47ef-85f6-00f5ea27272e" providerId="ADAL" clId="{6519E53C-B857-4BAA-A5AE-950383F56948}" dt="2024-05-17T12:11:17.701" v="132" actId="26606"/>
          <ac:spMkLst>
            <pc:docMk/>
            <pc:sldMk cId="3341310156" sldId="303"/>
            <ac:spMk id="24" creationId="{7F488E8B-4E1E-4402-8935-D4E6C02615C7}"/>
          </ac:spMkLst>
        </pc:spChg>
        <pc:spChg chg="add">
          <ac:chgData name="Pamela Carver" userId="55fdf813-3543-47ef-85f6-00f5ea27272e" providerId="ADAL" clId="{6519E53C-B857-4BAA-A5AE-950383F56948}" dt="2024-05-17T12:11:17.701" v="132" actId="26606"/>
          <ac:spMkLst>
            <pc:docMk/>
            <pc:sldMk cId="3341310156" sldId="303"/>
            <ac:spMk id="29" creationId="{454966A0-ADB7-4D0B-8AE5-AACA88BFF9E0}"/>
          </ac:spMkLst>
        </pc:spChg>
        <pc:spChg chg="add">
          <ac:chgData name="Pamela Carver" userId="55fdf813-3543-47ef-85f6-00f5ea27272e" providerId="ADAL" clId="{6519E53C-B857-4BAA-A5AE-950383F56948}" dt="2024-05-17T12:11:17.701" v="132" actId="26606"/>
          <ac:spMkLst>
            <pc:docMk/>
            <pc:sldMk cId="3341310156" sldId="303"/>
            <ac:spMk id="31" creationId="{9CF7FE1C-8BC5-4B0C-A2BC-93AB72C90FDD}"/>
          </ac:spMkLst>
        </pc:spChg>
        <pc:picChg chg="mod ord">
          <ac:chgData name="Pamela Carver" userId="55fdf813-3543-47ef-85f6-00f5ea27272e" providerId="ADAL" clId="{6519E53C-B857-4BAA-A5AE-950383F56948}" dt="2024-05-17T12:13:48.610" v="195" actId="14100"/>
          <ac:picMkLst>
            <pc:docMk/>
            <pc:sldMk cId="3341310156" sldId="303"/>
            <ac:picMk id="4" creationId="{3AD24554-CCD6-6111-A0D0-E1623E6C7B5D}"/>
          </ac:picMkLst>
        </pc:picChg>
        <pc:picChg chg="mod ord">
          <ac:chgData name="Pamela Carver" userId="55fdf813-3543-47ef-85f6-00f5ea27272e" providerId="ADAL" clId="{6519E53C-B857-4BAA-A5AE-950383F56948}" dt="2024-05-17T12:13:29.946" v="192" actId="1076"/>
          <ac:picMkLst>
            <pc:docMk/>
            <pc:sldMk cId="3341310156" sldId="303"/>
            <ac:picMk id="7" creationId="{04020C9C-737A-A160-43FE-A8165045E0E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8B26D-4946-431A-98DB-D0CCD36B18FD}" type="datetimeFigureOut">
              <a:rPr lang="en-US" smtClean="0"/>
              <a:t>5/17/2024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E942D-C191-46EA-AF91-D5BCA7EE8AB9}" type="slidenum">
              <a:rPr lang="en-US" smtClean="0"/>
              <a:t>‹#›</a:t>
            </a:fld>
            <a:endParaRPr lang="en-US"/>
          </a:p>
        </p:txBody>
      </p:sp>
    </p:spTree>
    <p:extLst>
      <p:ext uri="{BB962C8B-B14F-4D97-AF65-F5344CB8AC3E}">
        <p14:creationId xmlns:p14="http://schemas.microsoft.com/office/powerpoint/2010/main" val="78168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53000"/>
                    </a14:imgEffect>
                  </a14:imgLayer>
                </a14:imgProps>
              </a:ext>
              <a:ext uri="{28A0092B-C50C-407E-A947-70E740481C1C}">
                <a14:useLocalDpi xmlns:a14="http://schemas.microsoft.com/office/drawing/2010/main" val="0"/>
              </a:ext>
            </a:extLst>
          </a:blip>
          <a:srcRect l="1607" r="1964"/>
          <a:stretch/>
        </p:blipFill>
        <p:spPr>
          <a:xfrm>
            <a:off x="0" y="0"/>
            <a:ext cx="12280739" cy="7163764"/>
          </a:xfrm>
          <a:prstGeom prst="rect">
            <a:avLst/>
          </a:prstGeom>
        </p:spPr>
      </p:pic>
      <p:sp>
        <p:nvSpPr>
          <p:cNvPr id="2" name="Title 1"/>
          <p:cNvSpPr>
            <a:spLocks noGrp="1"/>
          </p:cNvSpPr>
          <p:nvPr>
            <p:ph type="ctrTitle" hasCustomPrompt="1"/>
          </p:nvPr>
        </p:nvSpPr>
        <p:spPr>
          <a:xfrm>
            <a:off x="1524000" y="1122363"/>
            <a:ext cx="9144000" cy="2387600"/>
          </a:xfrm>
        </p:spPr>
        <p:txBody>
          <a:bodyPr anchor="b"/>
          <a:lstStyle>
            <a:lvl1pPr algn="ctr">
              <a:defRPr sz="6000" baseline="0">
                <a:solidFill>
                  <a:schemeClr val="bg1"/>
                </a:solidFill>
                <a:latin typeface="Montserrat Black" panose="00000A00000000000000" pitchFamily="2" charset="0"/>
              </a:defRPr>
            </a:lvl1pPr>
          </a:lstStyle>
          <a:p>
            <a:r>
              <a:rPr lang="en-US" baseline="0" dirty="0">
                <a:latin typeface="Montserrat" panose="02000505000000020004" pitchFamily="2" charset="0"/>
              </a:rPr>
              <a:t>Title slide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000" i="1" baseline="0">
                <a:solidFill>
                  <a:schemeClr val="bg1"/>
                </a:solidFill>
                <a:latin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58499A-B69E-4053-86E4-29248DDCB7D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9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79F71FD0-0F20-426D-9EE7-73F84177955F}" type="slidenum">
              <a:rPr lang="en-US" smtClean="0"/>
              <a:pPr/>
              <a:t>‹#›</a:t>
            </a:fld>
            <a:endParaRPr lang="en-US"/>
          </a:p>
        </p:txBody>
      </p:sp>
      <p:sp>
        <p:nvSpPr>
          <p:cNvPr id="6" name="Content Placeholder 5"/>
          <p:cNvSpPr>
            <a:spLocks noGrp="1"/>
          </p:cNvSpPr>
          <p:nvPr>
            <p:ph sz="quarter" idx="11"/>
          </p:nvPr>
        </p:nvSpPr>
        <p:spPr>
          <a:xfrm>
            <a:off x="711200" y="1371600"/>
            <a:ext cx="10972800" cy="5105400"/>
          </a:xfrm>
        </p:spPr>
        <p:txBody>
          <a:bodyPr/>
          <a:lstStyle>
            <a:lvl1pPr>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616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79F71FD0-0F20-426D-9EE7-73F84177955F}" type="slidenum">
              <a:rPr lang="en-US" smtClean="0"/>
              <a:pPr/>
              <a:t>‹#›</a:t>
            </a:fld>
            <a:endParaRPr lang="en-US"/>
          </a:p>
        </p:txBody>
      </p:sp>
      <p:sp>
        <p:nvSpPr>
          <p:cNvPr id="6" name="Content Placeholder 5"/>
          <p:cNvSpPr>
            <a:spLocks noGrp="1"/>
          </p:cNvSpPr>
          <p:nvPr>
            <p:ph sz="quarter" idx="11"/>
          </p:nvPr>
        </p:nvSpPr>
        <p:spPr>
          <a:xfrm>
            <a:off x="711200" y="1600200"/>
            <a:ext cx="10972800" cy="5105400"/>
          </a:xfrm>
        </p:spPr>
        <p:txBody>
          <a:bodyPr/>
          <a:lstStyle>
            <a:lvl1pPr>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0640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79F71FD0-0F20-426D-9EE7-73F84177955F}" type="slidenum">
              <a:rPr lang="en-US" smtClean="0"/>
              <a:pPr/>
              <a:t>‹#›</a:t>
            </a:fld>
            <a:endParaRPr lang="en-US"/>
          </a:p>
        </p:txBody>
      </p:sp>
      <p:sp>
        <p:nvSpPr>
          <p:cNvPr id="6" name="Content Placeholder 5"/>
          <p:cNvSpPr>
            <a:spLocks noGrp="1"/>
          </p:cNvSpPr>
          <p:nvPr>
            <p:ph sz="quarter" idx="11"/>
          </p:nvPr>
        </p:nvSpPr>
        <p:spPr>
          <a:xfrm>
            <a:off x="711200" y="1600200"/>
            <a:ext cx="10972800" cy="5105400"/>
          </a:xfrm>
        </p:spPr>
        <p:txBody>
          <a:bodyPr/>
          <a:lstStyle>
            <a:lvl1pPr marL="457200" indent="-400050">
              <a:buFont typeface="+mj-lt"/>
              <a:buAutoNum type="arabicPeriod"/>
              <a:defRPr b="1"/>
            </a:lvl1pPr>
            <a:lvl2pPr marL="742950" indent="-227013">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3245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1200" y="427038"/>
            <a:ext cx="10972800" cy="411162"/>
          </a:xfrm>
        </p:spPr>
        <p:txBody>
          <a:bodyPr>
            <a:noAutofit/>
          </a:bodyPr>
          <a:lstStyle>
            <a:lvl1pPr algn="ctr">
              <a:defRPr sz="2000"/>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79F71FD0-0F20-426D-9EE7-73F84177955F}" type="slidenum">
              <a:rPr lang="en-US" smtClean="0"/>
              <a:pPr/>
              <a:t>‹#›</a:t>
            </a:fld>
            <a:endParaRPr lang="en-US"/>
          </a:p>
        </p:txBody>
      </p:sp>
      <p:sp>
        <p:nvSpPr>
          <p:cNvPr id="6" name="Content Placeholder 5"/>
          <p:cNvSpPr>
            <a:spLocks noGrp="1"/>
          </p:cNvSpPr>
          <p:nvPr>
            <p:ph sz="quarter" idx="11"/>
          </p:nvPr>
        </p:nvSpPr>
        <p:spPr>
          <a:xfrm>
            <a:off x="711200" y="1066800"/>
            <a:ext cx="10972800" cy="5257800"/>
          </a:xfrm>
        </p:spPr>
        <p:txBody>
          <a:bodyPr>
            <a:normAutofit/>
          </a:bodyPr>
          <a:lstStyle>
            <a:lvl1pPr marL="0" indent="0">
              <a:spcBef>
                <a:spcPts val="0"/>
              </a:spcBef>
              <a:spcAft>
                <a:spcPts val="0"/>
              </a:spcAft>
              <a:buNone/>
              <a:defRPr sz="1800" b="0"/>
            </a:lvl1pPr>
            <a:lvl2pPr marL="0" indent="0">
              <a:spcBef>
                <a:spcPts val="0"/>
              </a:spcBef>
              <a:spcAft>
                <a:spcPts val="0"/>
              </a:spcAft>
              <a:buNone/>
              <a:defRPr sz="1800" b="1"/>
            </a:lvl2pPr>
            <a:lvl3pPr marL="0" indent="0">
              <a:spcBef>
                <a:spcPts val="900"/>
              </a:spcBef>
              <a:spcAft>
                <a:spcPts val="600"/>
              </a:spcAft>
              <a:buNone/>
              <a:defRPr sz="1800" b="1"/>
            </a:lvl3pPr>
            <a:lvl4pPr marL="0" indent="0">
              <a:spcBef>
                <a:spcPts val="600"/>
              </a:spcBef>
              <a:spcAft>
                <a:spcPts val="600"/>
              </a:spcAft>
              <a:buNone/>
              <a:defRPr sz="1800"/>
            </a:lvl4pPr>
            <a:lvl5pPr marL="1828800" indent="0">
              <a:spcBef>
                <a:spcPts val="600"/>
              </a:spcBef>
              <a:spcAft>
                <a:spcPts val="600"/>
              </a:spcAft>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7656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1200" y="427038"/>
            <a:ext cx="10972800" cy="411162"/>
          </a:xfrm>
        </p:spPr>
        <p:txBody>
          <a:bodyPr>
            <a:noAutofit/>
          </a:bodyPr>
          <a:lstStyle>
            <a:lvl1pPr algn="l">
              <a:defRPr sz="2800"/>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79F71FD0-0F20-426D-9EE7-73F84177955F}" type="slidenum">
              <a:rPr lang="en-US" smtClean="0"/>
              <a:pPr/>
              <a:t>‹#›</a:t>
            </a:fld>
            <a:endParaRPr lang="en-US"/>
          </a:p>
        </p:txBody>
      </p:sp>
      <p:sp>
        <p:nvSpPr>
          <p:cNvPr id="6" name="Content Placeholder 5"/>
          <p:cNvSpPr>
            <a:spLocks noGrp="1"/>
          </p:cNvSpPr>
          <p:nvPr>
            <p:ph sz="quarter" idx="11"/>
          </p:nvPr>
        </p:nvSpPr>
        <p:spPr>
          <a:xfrm>
            <a:off x="711200" y="1066800"/>
            <a:ext cx="10972800" cy="5257800"/>
          </a:xfrm>
        </p:spPr>
        <p:txBody>
          <a:bodyPr>
            <a:normAutofit/>
          </a:bodyPr>
          <a:lstStyle>
            <a:lvl1pPr marL="174625" indent="-174625">
              <a:spcBef>
                <a:spcPts val="1200"/>
              </a:spcBef>
              <a:spcAft>
                <a:spcPts val="0"/>
              </a:spcAft>
              <a:buFont typeface="Wingdings" panose="05000000000000000000" pitchFamily="2" charset="2"/>
              <a:buChar char="§"/>
              <a:defRPr sz="1800" b="0"/>
            </a:lvl1pPr>
            <a:lvl2pPr marL="0" indent="0">
              <a:spcBef>
                <a:spcPts val="0"/>
              </a:spcBef>
              <a:spcAft>
                <a:spcPts val="0"/>
              </a:spcAft>
              <a:buNone/>
              <a:defRPr sz="1800" b="1"/>
            </a:lvl2pPr>
            <a:lvl3pPr marL="0" indent="0">
              <a:spcBef>
                <a:spcPts val="900"/>
              </a:spcBef>
              <a:spcAft>
                <a:spcPts val="600"/>
              </a:spcAft>
              <a:buNone/>
              <a:defRPr sz="1800" b="1"/>
            </a:lvl3pPr>
            <a:lvl4pPr marL="0" indent="0">
              <a:spcBef>
                <a:spcPts val="600"/>
              </a:spcBef>
              <a:spcAft>
                <a:spcPts val="600"/>
              </a:spcAft>
              <a:buNone/>
              <a:defRPr sz="1800"/>
            </a:lvl4pPr>
            <a:lvl5pPr marL="1828800" indent="0">
              <a:spcBef>
                <a:spcPts val="600"/>
              </a:spcBef>
              <a:spcAft>
                <a:spcPts val="600"/>
              </a:spcAft>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311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79F71FD0-0F20-426D-9EE7-73F84177955F}" type="slidenum">
              <a:rPr lang="en-US" smtClean="0"/>
              <a:pPr/>
              <a:t>‹#›</a:t>
            </a:fld>
            <a:endParaRPr lang="en-US"/>
          </a:p>
        </p:txBody>
      </p:sp>
    </p:spTree>
    <p:extLst>
      <p:ext uri="{BB962C8B-B14F-4D97-AF65-F5344CB8AC3E}">
        <p14:creationId xmlns:p14="http://schemas.microsoft.com/office/powerpoint/2010/main" val="3377982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8DDEABA-F2AA-465C-9A76-5CAEC77826B2}"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endParaRPr lang="en-US" dirty="0"/>
          </a:p>
        </p:txBody>
      </p:sp>
      <p:sp>
        <p:nvSpPr>
          <p:cNvPr id="8" name="Content Placeholder 7"/>
          <p:cNvSpPr>
            <a:spLocks noGrp="1"/>
          </p:cNvSpPr>
          <p:nvPr>
            <p:ph sz="quarter" idx="11"/>
          </p:nvPr>
        </p:nvSpPr>
        <p:spPr>
          <a:xfrm>
            <a:off x="304800" y="990600"/>
            <a:ext cx="11582400" cy="4622800"/>
          </a:xfrm>
        </p:spPr>
        <p:txBody>
          <a:bodyPr/>
          <a:lstStyle>
            <a:lvl1pPr marL="404813" indent="-404813">
              <a:lnSpc>
                <a:spcPct val="90000"/>
              </a:lnSpc>
              <a:buClr>
                <a:srgbClr val="1B9AB3"/>
              </a:buClr>
              <a:buSzPct val="80000"/>
              <a:buFont typeface="Wingdings" pitchFamily="2" charset="2"/>
              <a:buChar char="q"/>
              <a:defRPr/>
            </a:lvl1pPr>
            <a:lvl2pPr marL="860425" indent="-285750">
              <a:lnSpc>
                <a:spcPct val="90000"/>
              </a:lnSpc>
              <a:buClr>
                <a:srgbClr val="1B9AB3"/>
              </a:buCl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3131199"/>
      </p:ext>
    </p:extLst>
  </p:cSld>
  <p:clrMapOvr>
    <a:masterClrMapping/>
  </p:clrMapOvr>
  <p:transition spd="slow" advClick="0" advTm="3000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title</a:t>
            </a:r>
          </a:p>
        </p:txBody>
      </p:sp>
      <p:sp>
        <p:nvSpPr>
          <p:cNvPr id="3" name="Content Placeholder 2"/>
          <p:cNvSpPr>
            <a:spLocks noGrp="1"/>
          </p:cNvSpPr>
          <p:nvPr>
            <p:ph idx="1"/>
          </p:nvPr>
        </p:nvSpPr>
        <p:spPr>
          <a:xfrm>
            <a:off x="815050" y="2070009"/>
            <a:ext cx="10515600" cy="37825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8499A-B69E-4053-86E4-29248DDCB7DD}"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3655F-584A-4F5C-AD78-9EE13E0EC4C2}"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0540" y="6264275"/>
            <a:ext cx="1560110" cy="457200"/>
          </a:xfrm>
          <a:prstGeom prst="rect">
            <a:avLst/>
          </a:prstGeom>
        </p:spPr>
      </p:pic>
      <p:sp>
        <p:nvSpPr>
          <p:cNvPr id="10" name="Rectangle 9"/>
          <p:cNvSpPr/>
          <p:nvPr userDrawn="1"/>
        </p:nvSpPr>
        <p:spPr>
          <a:xfrm>
            <a:off x="6088284" y="6176963"/>
            <a:ext cx="5265516"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40009" y="1223963"/>
            <a:ext cx="5265516"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4972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i="0" baseline="0">
                <a:latin typeface="Avenir Medium" panose="02000503020000020003" pitchFamily="2" charset="0"/>
              </a:defRPr>
            </a:lvl1pPr>
          </a:lstStyle>
          <a:p>
            <a:r>
              <a:rPr lang="en-US"/>
              <a:t>Slide title</a:t>
            </a:r>
          </a:p>
        </p:txBody>
      </p:sp>
      <p:sp>
        <p:nvSpPr>
          <p:cNvPr id="3" name="Content Placeholder 2"/>
          <p:cNvSpPr>
            <a:spLocks noGrp="1"/>
          </p:cNvSpPr>
          <p:nvPr>
            <p:ph idx="1" hasCustomPrompt="1"/>
          </p:nvPr>
        </p:nvSpPr>
        <p:spPr>
          <a:xfrm>
            <a:off x="815050" y="2070009"/>
            <a:ext cx="10515600" cy="3782598"/>
          </a:xfrm>
        </p:spPr>
        <p:txBody>
          <a:bodyPr/>
          <a:lstStyle>
            <a:lvl1pPr>
              <a:defRPr b="0" i="0">
                <a:latin typeface="Avenir Book" panose="02000503020000020003" pitchFamily="2" charset="0"/>
              </a:defRPr>
            </a:lvl1pPr>
            <a:lvl2pPr>
              <a:defRPr b="0" i="0">
                <a:latin typeface="Avenir Book" panose="02000503020000020003" pitchFamily="2" charset="0"/>
              </a:defRPr>
            </a:lvl2pPr>
            <a:lvl3pPr>
              <a:defRPr b="0" i="0">
                <a:latin typeface="Avenir Book" panose="02000503020000020003" pitchFamily="2" charset="0"/>
              </a:defRPr>
            </a:lvl3pPr>
            <a:lvl4pPr>
              <a:defRPr b="0" i="0">
                <a:latin typeface="Avenir Book" panose="02000503020000020003" pitchFamily="2" charset="0"/>
              </a:defRPr>
            </a:lvl4pPr>
            <a:lvl5pPr>
              <a:defRPr b="0" i="0">
                <a:latin typeface="Avenir Book" panose="02000503020000020003" pitchFamily="2" charset="0"/>
              </a:defRPr>
            </a:lvl5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58499A-B69E-4053-86E4-29248DDCB7D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73655F-584A-4F5C-AD78-9EE13E0EC4C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0540" y="6264275"/>
            <a:ext cx="1560110" cy="457200"/>
          </a:xfrm>
          <a:prstGeom prst="rect">
            <a:avLst/>
          </a:prstGeom>
        </p:spPr>
      </p:pic>
      <p:sp>
        <p:nvSpPr>
          <p:cNvPr id="10" name="Rectangle 9"/>
          <p:cNvSpPr/>
          <p:nvPr userDrawn="1"/>
        </p:nvSpPr>
        <p:spPr>
          <a:xfrm>
            <a:off x="6088284" y="6176963"/>
            <a:ext cx="5265516"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840009" y="1223963"/>
            <a:ext cx="5265516"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31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5/17/2024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71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4711701" y="800101"/>
            <a:ext cx="6870700" cy="1857375"/>
          </a:xfrm>
          <a:prstGeom prst="rect">
            <a:avLst/>
          </a:prstGeom>
        </p:spPr>
        <p:txBody>
          <a:bodyPr/>
          <a:lstStyle>
            <a:lvl1pPr algn="l">
              <a:defRPr sz="2400">
                <a:solidFill>
                  <a:srgbClr val="00A0AF"/>
                </a:solidFill>
                <a:latin typeface="Arial Black" panose="020B0A04020102090204" pitchFamily="34" charset="0"/>
                <a:cs typeface="Arial" panose="020B0604020202020204" pitchFamily="34" charset="0"/>
              </a:defRPr>
            </a:lvl1pPr>
          </a:lstStyle>
          <a:p>
            <a:r>
              <a:rPr lang="en-US" dirty="0"/>
              <a:t>CLICK TO EDIT </a:t>
            </a:r>
            <a:br>
              <a:rPr lang="en-US" dirty="0"/>
            </a:br>
            <a:r>
              <a:rPr lang="en-US" dirty="0"/>
              <a:t>MASTER TITLE STYLE</a:t>
            </a:r>
          </a:p>
        </p:txBody>
      </p:sp>
      <p:sp>
        <p:nvSpPr>
          <p:cNvPr id="4" name="Subtitle 2"/>
          <p:cNvSpPr>
            <a:spLocks noGrp="1"/>
          </p:cNvSpPr>
          <p:nvPr>
            <p:ph type="subTitle" idx="1"/>
          </p:nvPr>
        </p:nvSpPr>
        <p:spPr>
          <a:xfrm>
            <a:off x="4737101" y="2362201"/>
            <a:ext cx="6845300" cy="1711325"/>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 typeface="Arial" pitchFamily="34" charset="0"/>
              <a:buNone/>
              <a:tabLst/>
              <a:defRPr lang="en-US" sz="1000" noProof="0"/>
            </a:lvl1pPr>
            <a:lvl2pPr marL="457200" indent="0" algn="ctr">
              <a:buNone/>
              <a:defRPr sz="1000">
                <a:solidFill>
                  <a:schemeClr val="tx1">
                    <a:tint val="75000"/>
                  </a:schemeClr>
                </a:solidFill>
              </a:defRPr>
            </a:lvl2pPr>
            <a:lvl3pPr marL="914400" indent="0" algn="ctr">
              <a:buNone/>
              <a:defRPr sz="1400">
                <a:solidFill>
                  <a:schemeClr val="tx1">
                    <a:tint val="75000"/>
                  </a:schemeClr>
                </a:solidFill>
              </a:defRPr>
            </a:lvl3pPr>
            <a:lvl4pPr marL="1371600" indent="0" algn="ctr">
              <a:buNone/>
              <a:defRPr sz="1000">
                <a:solidFill>
                  <a:schemeClr val="tx1">
                    <a:tint val="75000"/>
                  </a:schemeClr>
                </a:solidFill>
              </a:defRPr>
            </a:lvl4pPr>
            <a:lvl5pPr marL="1828800" indent="0" algn="ctr">
              <a:buNone/>
              <a:defRPr sz="800">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57200" marR="0" lvl="1"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1" i="0" u="none" strike="noStrike" kern="1200" cap="none" spc="0" normalizeH="0" baseline="0" noProof="0">
                <a:ln>
                  <a:noFill/>
                </a:ln>
                <a:solidFill>
                  <a:prstClr val="black">
                    <a:lumMod val="75000"/>
                    <a:lumOff val="25000"/>
                  </a:prstClr>
                </a:solidFill>
                <a:effectLst/>
                <a:uLnTx/>
                <a:uFillTx/>
                <a:latin typeface="Calibri (Headings)"/>
                <a:ea typeface="+mn-ea"/>
                <a:cs typeface="+mn-cs"/>
              </a:rPr>
              <a:t>Click to edit Master subtitle style</a:t>
            </a:r>
            <a:endParaRPr kumimoji="0" lang="en-US" sz="1400" b="1" i="0" u="none" strike="noStrike" kern="1200" cap="none" spc="0" normalizeH="0" baseline="0" noProof="0" dirty="0">
              <a:ln>
                <a:noFill/>
              </a:ln>
              <a:solidFill>
                <a:prstClr val="black">
                  <a:lumMod val="75000"/>
                  <a:lumOff val="25000"/>
                </a:prstClr>
              </a:solidFill>
              <a:effectLst/>
              <a:uLnTx/>
              <a:uFillTx/>
              <a:latin typeface="Calibri (Headings)"/>
              <a:ea typeface="+mn-ea"/>
              <a:cs typeface="+mn-cs"/>
            </a:endParaRPr>
          </a:p>
        </p:txBody>
      </p:sp>
      <p:sp>
        <p:nvSpPr>
          <p:cNvPr id="5" name="Content Placeholder 4"/>
          <p:cNvSpPr>
            <a:spLocks noGrp="1"/>
          </p:cNvSpPr>
          <p:nvPr>
            <p:ph sz="quarter" idx="10"/>
          </p:nvPr>
        </p:nvSpPr>
        <p:spPr>
          <a:xfrm>
            <a:off x="7112000" y="4572000"/>
            <a:ext cx="4775200" cy="1676400"/>
          </a:xfrm>
          <a:prstGeom prst="rect">
            <a:avLst/>
          </a:prstGeom>
        </p:spPr>
        <p:txBody>
          <a:bodyPr/>
          <a:lstStyle>
            <a:lvl1pPr marL="0" indent="0" algn="r">
              <a:buNone/>
              <a:defRPr sz="1600" b="1">
                <a:solidFill>
                  <a:srgbClr val="404040"/>
                </a:solidFill>
              </a:defRPr>
            </a:lvl1pPr>
            <a:lvl2pPr marL="457200" indent="0" algn="r">
              <a:buNone/>
              <a:defRPr sz="1400" b="1">
                <a:solidFill>
                  <a:srgbClr val="404040"/>
                </a:solidFill>
              </a:defRPr>
            </a:lvl2pPr>
            <a:lvl3pPr marL="914400" indent="0" algn="r">
              <a:buNone/>
              <a:defRPr sz="1200" b="1">
                <a:solidFill>
                  <a:srgbClr val="404040"/>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9093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4711701" y="800101"/>
            <a:ext cx="6870700" cy="1857375"/>
          </a:xfrm>
          <a:prstGeom prst="rect">
            <a:avLst/>
          </a:prstGeom>
        </p:spPr>
        <p:txBody>
          <a:bodyPr/>
          <a:lstStyle>
            <a:lvl1pPr algn="l">
              <a:defRPr sz="2400">
                <a:solidFill>
                  <a:srgbClr val="00A0AF"/>
                </a:solidFill>
                <a:latin typeface="Arial Black" panose="020B0A04020102090204" pitchFamily="34" charset="0"/>
                <a:cs typeface="Arial" panose="020B0604020202020204" pitchFamily="34" charset="0"/>
              </a:defRPr>
            </a:lvl1pPr>
          </a:lstStyle>
          <a:p>
            <a:r>
              <a:rPr lang="en-US" dirty="0"/>
              <a:t>CLICK TO EDIT </a:t>
            </a:r>
            <a:br>
              <a:rPr lang="en-US" dirty="0"/>
            </a:br>
            <a:r>
              <a:rPr lang="en-US" dirty="0"/>
              <a:t>MASTER TITLE STYLE</a:t>
            </a:r>
          </a:p>
        </p:txBody>
      </p:sp>
      <p:sp>
        <p:nvSpPr>
          <p:cNvPr id="5" name="Content Placeholder 4"/>
          <p:cNvSpPr>
            <a:spLocks noGrp="1"/>
          </p:cNvSpPr>
          <p:nvPr>
            <p:ph sz="quarter" idx="10"/>
          </p:nvPr>
        </p:nvSpPr>
        <p:spPr>
          <a:xfrm>
            <a:off x="4711700" y="2462463"/>
            <a:ext cx="4775200" cy="1676400"/>
          </a:xfrm>
          <a:prstGeom prst="rect">
            <a:avLst/>
          </a:prstGeom>
        </p:spPr>
        <p:txBody>
          <a:bodyPr/>
          <a:lstStyle>
            <a:lvl1pPr marL="0" indent="0" algn="l">
              <a:buNone/>
              <a:defRPr sz="2000" b="1">
                <a:solidFill>
                  <a:srgbClr val="404040"/>
                </a:solidFill>
              </a:defRPr>
            </a:lvl1pPr>
            <a:lvl2pPr marL="457200" indent="0" algn="l">
              <a:buNone/>
              <a:defRPr sz="1800" b="1">
                <a:solidFill>
                  <a:srgbClr val="404040"/>
                </a:solidFill>
              </a:defRPr>
            </a:lvl2pPr>
            <a:lvl3pPr marL="914400" indent="0" algn="l">
              <a:buNone/>
              <a:defRPr sz="1600" b="1">
                <a:solidFill>
                  <a:srgbClr val="404040"/>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7664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p>
            <a:fld id="{F1D820F6-C04B-42E6-958B-2664BECF20F3}" type="datetimeFigureOut">
              <a:rPr lang="en-US" smtClean="0"/>
              <a:t>5/17/2024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492876"/>
            <a:ext cx="2844800" cy="365125"/>
          </a:xfrm>
          <a:prstGeom prst="rect">
            <a:avLst/>
          </a:prstGeom>
        </p:spPr>
        <p:txBody>
          <a:bodyPr/>
          <a:lstStyle/>
          <a:p>
            <a:fld id="{7510626B-2BA5-4C0F-8D71-F9CA904F390C}" type="slidenum">
              <a:rPr lang="en-US" smtClean="0"/>
              <a:t>‹#›</a:t>
            </a:fld>
            <a:endParaRPr lang="en-US"/>
          </a:p>
        </p:txBody>
      </p:sp>
      <p:sp>
        <p:nvSpPr>
          <p:cNvPr id="7" name="Title 6"/>
          <p:cNvSpPr>
            <a:spLocks noGrp="1"/>
          </p:cNvSpPr>
          <p:nvPr>
            <p:ph type="title"/>
          </p:nvPr>
        </p:nvSpPr>
        <p:spPr>
          <a:xfrm>
            <a:off x="6807200" y="914400"/>
            <a:ext cx="5080000" cy="861774"/>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3"/>
          </p:nvPr>
        </p:nvSpPr>
        <p:spPr>
          <a:xfrm>
            <a:off x="7315200" y="2565376"/>
            <a:ext cx="4572000" cy="1473224"/>
          </a:xfrm>
          <a:prstGeom prst="rect">
            <a:avLst/>
          </a:prstGeom>
          <a:noFill/>
        </p:spPr>
        <p:txBody>
          <a:bodyPr wrap="square" lIns="0" tIns="0" rIns="0" bIns="0" rtlCol="0">
            <a:spAutoFit/>
          </a:bodyPr>
          <a:lstStyle>
            <a:lvl1pPr marL="0" algn="r" defTabSz="914400" rtl="0" eaLnBrk="1" latinLnBrk="0" hangingPunct="1">
              <a:lnSpc>
                <a:spcPts val="2000"/>
              </a:lnSpc>
              <a:spcBef>
                <a:spcPct val="20000"/>
              </a:spcBef>
              <a:buFont typeface="Arial" pitchFamily="34" charset="0"/>
              <a:defRPr lang="en-US" sz="1600" kern="1200" smtClean="0">
                <a:solidFill>
                  <a:schemeClr val="tx1"/>
                </a:solidFill>
                <a:latin typeface="Arial" pitchFamily="34" charset="0"/>
                <a:ea typeface="Kozuka Gothic Pro R" pitchFamily="34" charset="-128"/>
                <a:cs typeface="Arial" pitchFamily="34" charset="0"/>
              </a:defRPr>
            </a:lvl1pPr>
            <a:lvl2pPr marL="0" algn="r" defTabSz="914400" rtl="0" eaLnBrk="1" latinLnBrk="0" hangingPunct="1">
              <a:lnSpc>
                <a:spcPts val="2000"/>
              </a:lnSpc>
              <a:spcBef>
                <a:spcPct val="20000"/>
              </a:spcBef>
              <a:buFont typeface="Arial" pitchFamily="34" charset="0"/>
              <a:defRPr lang="en-US" sz="1600" kern="1200" smtClean="0">
                <a:solidFill>
                  <a:schemeClr val="tx1"/>
                </a:solidFill>
                <a:latin typeface="Arial" pitchFamily="34" charset="0"/>
                <a:ea typeface="Kozuka Gothic Pro R" pitchFamily="34" charset="-128"/>
                <a:cs typeface="Arial" pitchFamily="34" charset="0"/>
              </a:defRPr>
            </a:lvl2pPr>
            <a:lvl3pPr marL="0" algn="r" defTabSz="914400" rtl="0" eaLnBrk="1" latinLnBrk="0" hangingPunct="1">
              <a:lnSpc>
                <a:spcPts val="2000"/>
              </a:lnSpc>
              <a:spcBef>
                <a:spcPct val="20000"/>
              </a:spcBef>
              <a:buFont typeface="Arial" pitchFamily="34" charset="0"/>
              <a:defRPr lang="en-US" sz="1600" kern="1200" smtClean="0">
                <a:solidFill>
                  <a:schemeClr val="tx1"/>
                </a:solidFill>
                <a:latin typeface="Arial" pitchFamily="34" charset="0"/>
                <a:ea typeface="Kozuka Gothic Pro R" pitchFamily="34" charset="-128"/>
                <a:cs typeface="Arial" pitchFamily="34" charset="0"/>
              </a:defRPr>
            </a:lvl3pPr>
            <a:lvl4pPr marL="0" algn="r" defTabSz="914400" rtl="0" eaLnBrk="1" latinLnBrk="0" hangingPunct="1">
              <a:lnSpc>
                <a:spcPts val="2000"/>
              </a:lnSpc>
              <a:spcBef>
                <a:spcPct val="20000"/>
              </a:spcBef>
              <a:buFont typeface="Arial" pitchFamily="34" charset="0"/>
              <a:defRPr lang="en-US" sz="1600" kern="1200" smtClean="0">
                <a:solidFill>
                  <a:schemeClr val="tx1"/>
                </a:solidFill>
                <a:latin typeface="Arial" pitchFamily="34" charset="0"/>
                <a:ea typeface="Kozuka Gothic Pro R" pitchFamily="34" charset="-128"/>
                <a:cs typeface="Arial" pitchFamily="34" charset="0"/>
              </a:defRPr>
            </a:lvl4pPr>
            <a:lvl5pPr marL="0" algn="r" defTabSz="914400" rtl="0" eaLnBrk="1" latinLnBrk="0" hangingPunct="1">
              <a:lnSpc>
                <a:spcPts val="2000"/>
              </a:lnSpc>
              <a:spcBef>
                <a:spcPct val="20000"/>
              </a:spcBef>
              <a:buFont typeface="Arial" pitchFamily="34" charset="0"/>
              <a:defRPr lang="en-US" sz="1600" kern="1200" dirty="0" smtClean="0">
                <a:solidFill>
                  <a:schemeClr val="tx1"/>
                </a:solidFill>
                <a:latin typeface="Arial" pitchFamily="34" charset="0"/>
                <a:ea typeface="Kozuka Gothic Pro R" pitchFamily="34" charset="-128"/>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448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1D820F6-C04B-42E6-958B-2664BECF20F3}" type="datetimeFigureOut">
              <a:rPr lang="en-US" smtClean="0"/>
              <a:t>5/17/2024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510626B-2BA5-4C0F-8D71-F9CA904F390C}" type="slidenum">
              <a:rPr lang="en-US" smtClean="0"/>
              <a:t>‹#›</a:t>
            </a:fld>
            <a:endParaRPr lang="en-US"/>
          </a:p>
        </p:txBody>
      </p:sp>
    </p:spTree>
    <p:extLst>
      <p:ext uri="{BB962C8B-B14F-4D97-AF65-F5344CB8AC3E}">
        <p14:creationId xmlns:p14="http://schemas.microsoft.com/office/powerpoint/2010/main" val="430886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79F71FD0-0F20-426D-9EE7-73F84177955F}" type="slidenum">
              <a:rPr lang="en-US" smtClean="0"/>
              <a:pPr/>
              <a:t>‹#›</a:t>
            </a:fld>
            <a:endParaRPr lang="en-US"/>
          </a:p>
        </p:txBody>
      </p:sp>
      <p:sp>
        <p:nvSpPr>
          <p:cNvPr id="6" name="Content Placeholder 5"/>
          <p:cNvSpPr>
            <a:spLocks noGrp="1"/>
          </p:cNvSpPr>
          <p:nvPr>
            <p:ph sz="quarter" idx="11"/>
          </p:nvPr>
        </p:nvSpPr>
        <p:spPr>
          <a:xfrm>
            <a:off x="711200" y="1371600"/>
            <a:ext cx="10972800" cy="5029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567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4.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6.jpg"/><Relationship Id="rId5" Type="http://schemas.openxmlformats.org/officeDocument/2006/relationships/slideLayout" Target="../slideLayouts/slideLayout13.xml"/><Relationship Id="rId10" Type="http://schemas.openxmlformats.org/officeDocument/2006/relationships/image" Target="../media/image5.jpg"/><Relationship Id="rId4" Type="http://schemas.openxmlformats.org/officeDocument/2006/relationships/slideLayout" Target="../slideLayouts/slideLayout12.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722895"/>
          </a:xfrm>
          <a:prstGeom prst="rect">
            <a:avLst/>
          </a:prstGeom>
        </p:spPr>
        <p:txBody>
          <a:bodyPr vert="horz" lIns="91440" tIns="45720" rIns="91440" bIns="45720" rtlCol="0" anchor="t" anchorCtr="0">
            <a:noAutofit/>
          </a:bodyPr>
          <a:lstStyle/>
          <a:p>
            <a:r>
              <a:rPr lang="en-US"/>
              <a:t>TITLE</a:t>
            </a:r>
          </a:p>
        </p:txBody>
      </p:sp>
      <p:sp>
        <p:nvSpPr>
          <p:cNvPr id="3" name="Text Placeholder 2"/>
          <p:cNvSpPr>
            <a:spLocks noGrp="1"/>
          </p:cNvSpPr>
          <p:nvPr>
            <p:ph type="body" idx="1"/>
          </p:nvPr>
        </p:nvSpPr>
        <p:spPr>
          <a:xfrm>
            <a:off x="815050" y="1977408"/>
            <a:ext cx="10515600" cy="4014093"/>
          </a:xfrm>
          <a:prstGeom prst="rect">
            <a:avLst/>
          </a:prstGeom>
        </p:spPr>
        <p:txBody>
          <a:bodyPr vert="horz" lIns="91440" tIns="45720" rIns="91440" bIns="45720" rtlCol="0">
            <a:normAutofit/>
          </a:body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8499A-B69E-4053-86E4-29248DDCB7DD}" type="datetimeFigureOut">
              <a:rPr lang="en-US" smtClean="0"/>
              <a:t>5/17/2024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p</a:t>
            </a:r>
            <a:fld id="{6E73655F-584A-4F5C-AD78-9EE13E0EC4C2}" type="slidenum">
              <a:rPr lang="en-US" smtClean="0"/>
              <a:pPr/>
              <a:t>‹#›</a:t>
            </a:fld>
            <a:endParaRPr lang="en-US"/>
          </a:p>
        </p:txBody>
      </p:sp>
    </p:spTree>
    <p:extLst>
      <p:ext uri="{BB962C8B-B14F-4D97-AF65-F5344CB8AC3E}">
        <p14:creationId xmlns:p14="http://schemas.microsoft.com/office/powerpoint/2010/main" val="3338459475"/>
      </p:ext>
    </p:extLst>
  </p:cSld>
  <p:clrMap bg1="lt1" tx1="dk1" bg2="lt2" tx2="dk2" accent1="accent1" accent2="accent2" accent3="accent3" accent4="accent4" accent5="accent5" accent6="accent6" hlink="hlink" folHlink="folHlink"/>
  <p:sldLayoutIdLst>
    <p:sldLayoutId id="2147483662" r:id="rId1"/>
    <p:sldLayoutId id="2147483706" r:id="rId2"/>
    <p:sldLayoutId id="2147483705" r:id="rId3"/>
  </p:sldLayoutIdLst>
  <p:txStyles>
    <p:titleStyle>
      <a:lvl1pPr algn="l" defTabSz="914400" rtl="0" eaLnBrk="1" latinLnBrk="0" hangingPunct="1">
        <a:lnSpc>
          <a:spcPct val="90000"/>
        </a:lnSpc>
        <a:spcBef>
          <a:spcPct val="0"/>
        </a:spcBef>
        <a:buNone/>
        <a:defRPr sz="5400" b="0" i="0" kern="1200" cap="all" baseline="0">
          <a:solidFill>
            <a:schemeClr val="tx1"/>
          </a:solidFill>
          <a:latin typeface="Avenir Medium" panose="02000503020000020003" pitchFamily="2" charset="0"/>
          <a:ea typeface="+mj-ea"/>
          <a:cs typeface="+mj-cs"/>
        </a:defRPr>
      </a:lvl1pPr>
    </p:titleStyle>
    <p:bodyStyle>
      <a:lvl1pPr marL="228600" indent="-228600" algn="l" defTabSz="914400" rtl="0" eaLnBrk="1" latinLnBrk="0" hangingPunct="1">
        <a:lnSpc>
          <a:spcPct val="90000"/>
        </a:lnSpc>
        <a:spcBef>
          <a:spcPts val="0"/>
        </a:spcBef>
        <a:spcAft>
          <a:spcPts val="1000"/>
        </a:spcAft>
        <a:buClr>
          <a:srgbClr val="0099CC"/>
        </a:buClr>
        <a:buFont typeface="Wingdings" panose="05000000000000000000" pitchFamily="2" charset="2"/>
        <a:buChar char="Ü"/>
        <a:defRPr sz="2800" b="0" i="0" kern="1200" baseline="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0"/>
        </a:spcBef>
        <a:spcAft>
          <a:spcPts val="1000"/>
        </a:spcAft>
        <a:buFont typeface="Arial" panose="020B0604020202020204" pitchFamily="34" charset="0"/>
        <a:buChar char="•"/>
        <a:defRPr sz="2400" b="0" i="0" kern="1200" baseline="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0"/>
        </a:spcBef>
        <a:spcAft>
          <a:spcPts val="500"/>
        </a:spcAft>
        <a:buFont typeface="Arial" panose="020B0604020202020204" pitchFamily="34" charset="0"/>
        <a:buChar char="•"/>
        <a:defRPr sz="2000" b="0" i="0" kern="1200" baseline="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0"/>
        </a:spcBef>
        <a:spcAft>
          <a:spcPts val="500"/>
        </a:spcAft>
        <a:buFont typeface="Arial" panose="020B0604020202020204" pitchFamily="34" charset="0"/>
        <a:buChar char="•"/>
        <a:defRPr sz="1800" b="0" i="0" kern="1200" baseline="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0"/>
        </a:spcBef>
        <a:spcAft>
          <a:spcPts val="500"/>
        </a:spcAft>
        <a:buFont typeface="Arial" panose="020B0604020202020204" pitchFamily="34" charset="0"/>
        <a:buChar char="•"/>
        <a:defRPr sz="1800" b="0" i="0" kern="1200" baseline="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150905310"/>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C:\Users\ncravey\Desktop\Triangle_PP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208" b="26872"/>
          <a:stretch/>
        </p:blipFill>
        <p:spPr bwMode="auto">
          <a:xfrm>
            <a:off x="0" y="304800"/>
            <a:ext cx="9347200" cy="6553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BUSINESS\Marketing\Common\NATIONAL\LOGOS\Marcum logos\marcum ONLY logo - 2c - PMS 320.eps"/>
          <p:cNvPicPr>
            <a:picLocks noChangeAspect="1" noChangeArrowheads="1"/>
          </p:cNvPicPr>
          <p:nvPr/>
        </p:nvPicPr>
        <p:blipFill>
          <a:blip r:embed="rId7" cstate="print"/>
          <a:stretch>
            <a:fillRect/>
          </a:stretch>
        </p:blipFill>
        <p:spPr bwMode="auto">
          <a:xfrm>
            <a:off x="8279189" y="5594428"/>
            <a:ext cx="3506411" cy="684973"/>
          </a:xfrm>
          <a:prstGeom prst="rect">
            <a:avLst/>
          </a:prstGeom>
          <a:noFill/>
        </p:spPr>
      </p:pic>
      <p:sp>
        <p:nvSpPr>
          <p:cNvPr id="4" name="Subtitle 2"/>
          <p:cNvSpPr txBox="1">
            <a:spLocks/>
          </p:cNvSpPr>
          <p:nvPr/>
        </p:nvSpPr>
        <p:spPr>
          <a:xfrm>
            <a:off x="6213396" y="6296025"/>
            <a:ext cx="5664568" cy="2667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buFont typeface="Arial" pitchFamily="34" charset="0"/>
              <a:buNone/>
            </a:pPr>
            <a:r>
              <a:rPr lang="en-US" sz="1400" b="1" dirty="0">
                <a:solidFill>
                  <a:srgbClr val="00A0AF"/>
                </a:solidFill>
                <a:latin typeface="Calibri (Headings)"/>
              </a:rPr>
              <a:t>marcumllp.com</a:t>
            </a:r>
          </a:p>
        </p:txBody>
      </p:sp>
    </p:spTree>
    <p:extLst>
      <p:ext uri="{BB962C8B-B14F-4D97-AF65-F5344CB8AC3E}">
        <p14:creationId xmlns:p14="http://schemas.microsoft.com/office/powerpoint/2010/main" val="1771426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10">
            <a:extLst>
              <a:ext uri="{28A0092B-C50C-407E-A947-70E740481C1C}">
                <a14:useLocalDpi xmlns:a14="http://schemas.microsoft.com/office/drawing/2010/main" val="0"/>
              </a:ext>
            </a:extLst>
          </a:blip>
          <a:srcRect r="19618" b="17878"/>
          <a:stretch/>
        </p:blipFill>
        <p:spPr>
          <a:xfrm>
            <a:off x="10545573" y="5571426"/>
            <a:ext cx="1646428" cy="1286574"/>
          </a:xfrm>
          <a:prstGeom prst="rect">
            <a:avLst/>
          </a:prstGeom>
        </p:spPr>
      </p:pic>
      <p:pic>
        <p:nvPicPr>
          <p:cNvPr id="7" name="Picture 6"/>
          <p:cNvPicPr>
            <a:picLocks noChangeAspect="1"/>
          </p:cNvPicPr>
          <p:nvPr/>
        </p:nvPicPr>
        <p:blipFill rotWithShape="1">
          <a:blip r:embed="rId11">
            <a:extLst>
              <a:ext uri="{28A0092B-C50C-407E-A947-70E740481C1C}">
                <a14:useLocalDpi xmlns:a14="http://schemas.microsoft.com/office/drawing/2010/main" val="0"/>
              </a:ext>
            </a:extLst>
          </a:blip>
          <a:srcRect l="44317" t="54586" r="-1"/>
          <a:stretch/>
        </p:blipFill>
        <p:spPr>
          <a:xfrm>
            <a:off x="-1" y="0"/>
            <a:ext cx="5100828" cy="2641092"/>
          </a:xfrm>
          <a:prstGeom prst="rect">
            <a:avLst/>
          </a:prstGeom>
        </p:spPr>
      </p:pic>
      <p:pic>
        <p:nvPicPr>
          <p:cNvPr id="9" name="Picture 2" descr="S:\BUSINESS\Marketing\Common\NATIONAL\LOGOS\Marcum logos\marcum ONLY logo - 2c - PMS 320.eps"/>
          <p:cNvPicPr>
            <a:picLocks noChangeAspect="1" noChangeArrowheads="1"/>
          </p:cNvPicPr>
          <p:nvPr/>
        </p:nvPicPr>
        <p:blipFill>
          <a:blip r:embed="rId12" cstate="print"/>
          <a:stretch>
            <a:fillRect/>
          </a:stretch>
        </p:blipFill>
        <p:spPr bwMode="auto">
          <a:xfrm>
            <a:off x="406401" y="6172200"/>
            <a:ext cx="2133599" cy="416796"/>
          </a:xfrm>
          <a:prstGeom prst="rect">
            <a:avLst/>
          </a:prstGeom>
          <a:noFill/>
        </p:spPr>
      </p:pic>
      <p:sp>
        <p:nvSpPr>
          <p:cNvPr id="2" name="Title Placeholder 1"/>
          <p:cNvSpPr>
            <a:spLocks noGrp="1"/>
          </p:cNvSpPr>
          <p:nvPr>
            <p:ph type="title"/>
          </p:nvPr>
        </p:nvSpPr>
        <p:spPr>
          <a:xfrm>
            <a:off x="711200" y="427038"/>
            <a:ext cx="10972800" cy="868362"/>
          </a:xfrm>
          <a:prstGeom prst="rect">
            <a:avLst/>
          </a:prstGeom>
        </p:spPr>
        <p:txBody>
          <a:bodyPr vert="horz" lIns="91440" tIns="45720" rIns="91440" bIns="45720" rtlCol="0" anchor="ctr" anchorCtr="0">
            <a:normAutofit/>
          </a:bodyPr>
          <a:lstStyle/>
          <a:p>
            <a:pPr lvl="0" algn="l"/>
            <a:r>
              <a:rPr lang="en-US" dirty="0"/>
              <a:t>Click to edit Master title style</a:t>
            </a:r>
          </a:p>
        </p:txBody>
      </p:sp>
      <p:sp>
        <p:nvSpPr>
          <p:cNvPr id="4" name="Slide Number Placeholder 3"/>
          <p:cNvSpPr>
            <a:spLocks noGrp="1"/>
          </p:cNvSpPr>
          <p:nvPr>
            <p:ph type="sldNum" sz="quarter" idx="4"/>
          </p:nvPr>
        </p:nvSpPr>
        <p:spPr>
          <a:xfrm>
            <a:off x="9042400" y="6172201"/>
            <a:ext cx="2844800" cy="365125"/>
          </a:xfrm>
          <a:prstGeom prst="rect">
            <a:avLst/>
          </a:prstGeom>
        </p:spPr>
        <p:txBody>
          <a:bodyPr vert="horz" lIns="91440" tIns="45720" rIns="91440" bIns="45720" rtlCol="0" anchor="ctr"/>
          <a:lstStyle>
            <a:lvl1pPr algn="r">
              <a:defRPr sz="1200">
                <a:solidFill>
                  <a:schemeClr val="bg1"/>
                </a:solidFill>
              </a:defRPr>
            </a:lvl1pPr>
          </a:lstStyle>
          <a:p>
            <a:fld id="{79F71FD0-0F20-426D-9EE7-73F84177955F}" type="slidenum">
              <a:rPr lang="en-US" smtClean="0"/>
              <a:pPr/>
              <a:t>‹#›</a:t>
            </a:fld>
            <a:endParaRPr lang="en-US"/>
          </a:p>
        </p:txBody>
      </p:sp>
      <p:sp>
        <p:nvSpPr>
          <p:cNvPr id="5" name="Text Placeholder 4"/>
          <p:cNvSpPr>
            <a:spLocks noGrp="1"/>
          </p:cNvSpPr>
          <p:nvPr>
            <p:ph type="body" idx="1"/>
          </p:nvPr>
        </p:nvSpPr>
        <p:spPr>
          <a:xfrm>
            <a:off x="711200" y="1371601"/>
            <a:ext cx="10972800" cy="47545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20755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4" r:id="rId5"/>
    <p:sldLayoutId id="2147483685" r:id="rId6"/>
    <p:sldLayoutId id="2147483686" r:id="rId7"/>
    <p:sldLayoutId id="2147483688" r:id="rId8"/>
  </p:sldLayoutIdLst>
  <p:hf hdr="0" ftr="0" dt="0"/>
  <p:txStyles>
    <p:titleStyle>
      <a:lvl1pPr algn="ctr" defTabSz="914400" rtl="0" eaLnBrk="1" latinLnBrk="0" hangingPunct="1">
        <a:spcBef>
          <a:spcPct val="0"/>
        </a:spcBef>
        <a:buNone/>
        <a:defRPr lang="en-US" sz="3000" b="1" kern="1200" smtClean="0">
          <a:solidFill>
            <a:srgbClr val="00A0AF"/>
          </a:solidFill>
          <a:latin typeface="+mj-lt"/>
          <a:ea typeface="+mj-ea"/>
          <a:cs typeface="+mj-cs"/>
        </a:defRPr>
      </a:lvl1pPr>
    </p:titleStyle>
    <p:bodyStyle>
      <a:lvl1pPr marL="342900" indent="-284163" algn="l" defTabSz="914400" rtl="0" eaLnBrk="1" latinLnBrk="0" hangingPunct="1">
        <a:spcBef>
          <a:spcPts val="1800"/>
        </a:spcBef>
        <a:buClr>
          <a:srgbClr val="00A0AF"/>
        </a:buClr>
        <a:buFont typeface="Wingdings" panose="05000000000000000000" pitchFamily="2" charset="2"/>
        <a:buChar char="§"/>
        <a:defRPr lang="en-US" sz="2000" kern="1200" dirty="0" smtClean="0">
          <a:solidFill>
            <a:schemeClr val="tx1"/>
          </a:solidFill>
          <a:latin typeface="+mn-lt"/>
          <a:ea typeface="+mn-ea"/>
          <a:cs typeface="+mn-cs"/>
        </a:defRPr>
      </a:lvl1pPr>
      <a:lvl2pPr marL="742950" indent="-285750" algn="l" defTabSz="914400" rtl="0" eaLnBrk="1" latinLnBrk="0" hangingPunct="1">
        <a:spcBef>
          <a:spcPts val="900"/>
        </a:spcBef>
        <a:buClr>
          <a:srgbClr val="00A0AF"/>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A0AF"/>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A0AF"/>
        </a:buClr>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00A0AF"/>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mailto:pcarver@bpl.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pcarver@bpl.org"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extLst>
              <a:ext uri="{BEBA8EAE-BF5A-486C-A8C5-ECC9F3942E4B}">
                <a14:imgProps xmlns:a14="http://schemas.microsoft.com/office/drawing/2010/main">
                  <a14:imgLayer r:embed="rId3">
                    <a14:imgEffect>
                      <a14:artisticPencilGrayscale/>
                    </a14:imgEffect>
                    <a14:imgEffect>
                      <a14:colorTemperature colorTemp="8464"/>
                    </a14:imgEffect>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442" y="4458689"/>
            <a:ext cx="9144000" cy="1808501"/>
          </a:xfrm>
        </p:spPr>
        <p:txBody>
          <a:bodyPr>
            <a:normAutofit/>
          </a:bodyPr>
          <a:lstStyle/>
          <a:p>
            <a:endParaRPr lang="en-US" dirty="0"/>
          </a:p>
          <a:p>
            <a:r>
              <a:rPr lang="en-US" sz="2400" dirty="0">
                <a:latin typeface="+mj-lt"/>
              </a:rPr>
              <a:t>John Hailer, Committee Chair</a:t>
            </a:r>
          </a:p>
          <a:p>
            <a:r>
              <a:rPr lang="en-US" sz="2400" dirty="0">
                <a:latin typeface="Calibri Light" panose="020F0302020204030204" pitchFamily="34" charset="0"/>
                <a:cs typeface="Calibri Light" panose="020F0302020204030204" pitchFamily="34" charset="0"/>
              </a:rPr>
              <a:t>5.17.24</a:t>
            </a:r>
          </a:p>
        </p:txBody>
      </p:sp>
      <p:sp>
        <p:nvSpPr>
          <p:cNvPr id="5" name="Title 4">
            <a:extLst>
              <a:ext uri="{FF2B5EF4-FFF2-40B4-BE49-F238E27FC236}">
                <a16:creationId xmlns:a16="http://schemas.microsoft.com/office/drawing/2014/main" id="{8EB2AA40-FD31-43ED-9862-D78F5B3C8F60}"/>
              </a:ext>
            </a:extLst>
          </p:cNvPr>
          <p:cNvSpPr>
            <a:spLocks noGrp="1"/>
          </p:cNvSpPr>
          <p:nvPr>
            <p:ph type="ctrTitle"/>
          </p:nvPr>
        </p:nvSpPr>
        <p:spPr>
          <a:xfrm>
            <a:off x="523783" y="1706564"/>
            <a:ext cx="10528916" cy="1722436"/>
          </a:xfrm>
        </p:spPr>
        <p:txBody>
          <a:bodyPr/>
          <a:lstStyle/>
          <a:p>
            <a:r>
              <a:rPr lang="en-US" sz="3600" dirty="0">
                <a:latin typeface="+mn-lt"/>
              </a:rPr>
              <a:t>BPL Governance &amp; Development Committee</a:t>
            </a:r>
          </a:p>
        </p:txBody>
      </p:sp>
      <p:sp>
        <p:nvSpPr>
          <p:cNvPr id="7" name="TextBox 6">
            <a:extLst>
              <a:ext uri="{FF2B5EF4-FFF2-40B4-BE49-F238E27FC236}">
                <a16:creationId xmlns:a16="http://schemas.microsoft.com/office/drawing/2014/main" id="{EBACBF6F-16AB-41A6-A403-241BCE4D883F}"/>
              </a:ext>
            </a:extLst>
          </p:cNvPr>
          <p:cNvSpPr txBox="1"/>
          <p:nvPr/>
        </p:nvSpPr>
        <p:spPr>
          <a:xfrm>
            <a:off x="323273" y="6226030"/>
            <a:ext cx="11231418" cy="584775"/>
          </a:xfrm>
          <a:prstGeom prst="rect">
            <a:avLst/>
          </a:prstGeom>
          <a:noFill/>
        </p:spPr>
        <p:txBody>
          <a:bodyPr wrap="square" rtlCol="0">
            <a:spAutoFit/>
          </a:bodyPr>
          <a:lstStyle/>
          <a:p>
            <a:pPr algn="ctr"/>
            <a:r>
              <a:rPr lang="en-US" sz="1600" dirty="0">
                <a:solidFill>
                  <a:schemeClr val="bg1"/>
                </a:solidFill>
                <a:latin typeface="Calibri Light" panose="020F0302020204030204" pitchFamily="34" charset="0"/>
                <a:cs typeface="Calibri Light" panose="020F0302020204030204" pitchFamily="34" charset="0"/>
              </a:rPr>
              <a:t>Members of the Public may sign up for Public Comment via the CHAT by 4:30 p.m.</a:t>
            </a:r>
          </a:p>
          <a:p>
            <a:pPr algn="ctr"/>
            <a:r>
              <a:rPr lang="en-US" sz="1600" dirty="0">
                <a:solidFill>
                  <a:schemeClr val="bg1"/>
                </a:solidFill>
                <a:latin typeface="Calibri Light" panose="020F0302020204030204" pitchFamily="34" charset="0"/>
                <a:cs typeface="Calibri Light" panose="020F0302020204030204" pitchFamily="34" charset="0"/>
              </a:rPr>
              <a:t>Comments left in the chat will not be acknowledged.  written comments may be submitted to the Clerk of the Board, </a:t>
            </a:r>
            <a:r>
              <a:rPr lang="en-US" sz="1600" dirty="0">
                <a:solidFill>
                  <a:srgbClr val="FF0000"/>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pcarver@bpl.org</a:t>
            </a:r>
            <a:r>
              <a:rPr lang="en-US" sz="1600" dirty="0">
                <a:solidFill>
                  <a:srgbClr val="FF0000"/>
                </a:solidFill>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143953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744200" cy="508635"/>
          </a:xfrm>
        </p:spPr>
        <p:txBody>
          <a:bodyPr/>
          <a:lstStyle/>
          <a:p>
            <a:r>
              <a:rPr lang="en-US" sz="3200" dirty="0">
                <a:latin typeface="Arial" panose="020B0604020202020204" pitchFamily="34" charset="0"/>
                <a:cs typeface="Arial" panose="020B0604020202020204" pitchFamily="34" charset="0"/>
              </a:rPr>
              <a:t>BPL Opening Statement</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4520" y="1402080"/>
            <a:ext cx="10515600" cy="4734560"/>
          </a:xfrm>
        </p:spPr>
        <p:txBody>
          <a:bodyPr>
            <a:normAutofit fontScale="70000" lnSpcReduction="20000"/>
          </a:bodyPr>
          <a:lstStyle/>
          <a:p>
            <a:pPr marL="0" lvl="0" indent="0" eaLnBrk="0" fontAlgn="base" hangingPunct="0">
              <a:lnSpc>
                <a:spcPct val="100000"/>
              </a:lnSpc>
              <a:spcBef>
                <a:spcPct val="0"/>
              </a:spcBef>
              <a:spcAft>
                <a:spcPct val="0"/>
              </a:spcAft>
              <a:buClrTx/>
              <a:buNone/>
            </a:pPr>
            <a:r>
              <a:rPr lang="en-US" altLang="en-US" b="1" dirty="0">
                <a:latin typeface="+mj-lt"/>
                <a:ea typeface="Calibri" panose="020F0502020204030204" pitchFamily="34" charset="0"/>
                <a:cs typeface="Arial" panose="020B0604020202020204" pitchFamily="34" charset="0"/>
              </a:rPr>
              <a:t>The Trustees of The Boston Public Library reaffirm our commitment to racial equity and to principles of diversity equity and inclusion, more broadly</a:t>
            </a:r>
            <a:r>
              <a:rPr lang="en-US" altLang="en-US" dirty="0">
                <a:latin typeface="+mj-lt"/>
                <a:ea typeface="Calibri" panose="020F0502020204030204" pitchFamily="34" charset="0"/>
                <a:cs typeface="Arial" panose="020B0604020202020204" pitchFamily="34" charset="0"/>
              </a:rPr>
              <a:t>.</a:t>
            </a:r>
            <a:endParaRPr lang="en-US" altLang="en-US" sz="1400" dirty="0">
              <a:latin typeface="+mj-lt"/>
              <a:cs typeface="Arial" panose="020B0604020202020204" pitchFamily="34" charset="0"/>
            </a:endParaRPr>
          </a:p>
          <a:p>
            <a:pPr marL="0" lvl="0" indent="0" eaLnBrk="0" fontAlgn="base" hangingPunct="0">
              <a:lnSpc>
                <a:spcPct val="100000"/>
              </a:lnSpc>
              <a:spcBef>
                <a:spcPct val="0"/>
              </a:spcBef>
              <a:spcAft>
                <a:spcPct val="0"/>
              </a:spcAft>
              <a:buClrTx/>
              <a:buNone/>
            </a:pPr>
            <a:r>
              <a:rPr lang="en-US" altLang="en-US" dirty="0">
                <a:latin typeface="+mj-lt"/>
                <a:ea typeface="Calibri" panose="020F0502020204030204" pitchFamily="34" charset="0"/>
                <a:cs typeface="Arial" panose="020B0604020202020204" pitchFamily="34" charset="0"/>
              </a:rPr>
              <a:t> </a:t>
            </a:r>
            <a:endParaRPr lang="en-US" altLang="en-US" sz="1400" dirty="0">
              <a:latin typeface="+mj-lt"/>
              <a:cs typeface="Arial" panose="020B0604020202020204" pitchFamily="34" charset="0"/>
            </a:endParaRPr>
          </a:p>
          <a:p>
            <a:pPr marL="0" lvl="0" indent="0" eaLnBrk="0" fontAlgn="base" hangingPunct="0">
              <a:lnSpc>
                <a:spcPct val="100000"/>
              </a:lnSpc>
              <a:spcBef>
                <a:spcPct val="0"/>
              </a:spcBef>
              <a:spcAft>
                <a:spcPct val="0"/>
              </a:spcAft>
              <a:buClrTx/>
              <a:buNone/>
            </a:pPr>
            <a:endParaRPr lang="en-US" altLang="en-US" b="1" dirty="0">
              <a:latin typeface="+mj-lt"/>
              <a:ea typeface="Calibri" panose="020F0502020204030204" pitchFamily="34" charset="0"/>
              <a:cs typeface="Arial" panose="020B0604020202020204" pitchFamily="34" charset="0"/>
            </a:endParaRPr>
          </a:p>
          <a:p>
            <a:pPr marL="0" lvl="0" indent="0" eaLnBrk="0" fontAlgn="base" hangingPunct="0">
              <a:lnSpc>
                <a:spcPct val="100000"/>
              </a:lnSpc>
              <a:spcBef>
                <a:spcPct val="0"/>
              </a:spcBef>
              <a:spcAft>
                <a:spcPct val="0"/>
              </a:spcAft>
              <a:buClrTx/>
              <a:buNone/>
            </a:pPr>
            <a:r>
              <a:rPr lang="en-US" altLang="en-US" b="1" dirty="0">
                <a:latin typeface="+mj-lt"/>
                <a:ea typeface="Calibri" panose="020F0502020204030204" pitchFamily="34" charset="0"/>
                <a:cs typeface="Arial" panose="020B0604020202020204" pitchFamily="34" charset="0"/>
              </a:rPr>
              <a:t>The Library is formally committed to becoming an anti-racist organization</a:t>
            </a:r>
            <a:r>
              <a:rPr lang="en-US" altLang="en-US" dirty="0">
                <a:latin typeface="+mj-lt"/>
                <a:ea typeface="Calibri" panose="020F0502020204030204" pitchFamily="34" charset="0"/>
                <a:cs typeface="Arial" panose="020B0604020202020204" pitchFamily="34" charset="0"/>
              </a:rPr>
              <a:t> in response to systemic racism, inequity, and injustice prevalent in our society.</a:t>
            </a:r>
            <a:endParaRPr lang="en-US" altLang="en-US" sz="1400" dirty="0">
              <a:latin typeface="+mj-lt"/>
              <a:cs typeface="Arial" panose="020B0604020202020204" pitchFamily="34" charset="0"/>
            </a:endParaRPr>
          </a:p>
          <a:p>
            <a:pPr marL="0" lvl="0" indent="0" eaLnBrk="0" fontAlgn="base" hangingPunct="0">
              <a:lnSpc>
                <a:spcPct val="100000"/>
              </a:lnSpc>
              <a:spcBef>
                <a:spcPct val="0"/>
              </a:spcBef>
              <a:spcAft>
                <a:spcPct val="0"/>
              </a:spcAft>
              <a:buClrTx/>
              <a:buNone/>
            </a:pPr>
            <a:endParaRPr lang="en-US" altLang="en-US" b="1" dirty="0">
              <a:latin typeface="+mj-lt"/>
              <a:ea typeface="Calibri" panose="020F0502020204030204" pitchFamily="34" charset="0"/>
              <a:cs typeface="Arial" panose="020B0604020202020204" pitchFamily="34" charset="0"/>
            </a:endParaRPr>
          </a:p>
          <a:p>
            <a:pPr marL="0" lvl="0" indent="0" eaLnBrk="0" fontAlgn="base" hangingPunct="0">
              <a:lnSpc>
                <a:spcPct val="100000"/>
              </a:lnSpc>
              <a:spcBef>
                <a:spcPct val="0"/>
              </a:spcBef>
              <a:spcAft>
                <a:spcPct val="0"/>
              </a:spcAft>
              <a:buClrTx/>
              <a:buNone/>
            </a:pPr>
            <a:endParaRPr lang="en-US" altLang="en-US" b="1" dirty="0">
              <a:latin typeface="+mj-lt"/>
              <a:ea typeface="Calibri" panose="020F0502020204030204" pitchFamily="34" charset="0"/>
              <a:cs typeface="Arial" panose="020B0604020202020204" pitchFamily="34" charset="0"/>
            </a:endParaRPr>
          </a:p>
          <a:p>
            <a:pPr marL="0" lvl="0" indent="0" eaLnBrk="0" fontAlgn="base" hangingPunct="0">
              <a:lnSpc>
                <a:spcPct val="100000"/>
              </a:lnSpc>
              <a:spcBef>
                <a:spcPct val="0"/>
              </a:spcBef>
              <a:spcAft>
                <a:spcPct val="0"/>
              </a:spcAft>
              <a:buClrTx/>
              <a:buNone/>
            </a:pPr>
            <a:r>
              <a:rPr lang="en-US" altLang="en-US" b="1" dirty="0">
                <a:latin typeface="+mj-lt"/>
                <a:ea typeface="Calibri" panose="020F0502020204030204" pitchFamily="34" charset="0"/>
                <a:cs typeface="Arial" panose="020B0604020202020204" pitchFamily="34" charset="0"/>
              </a:rPr>
              <a:t>We acknowledge also that the Boston Public Library’s Central Library stands on land that was once a water-based ecosystem providing sustenance for the indigenous Massachusetts</a:t>
            </a:r>
            <a:r>
              <a:rPr lang="en-US" altLang="en-US" dirty="0">
                <a:latin typeface="+mj-lt"/>
                <a:ea typeface="Calibri" panose="020F0502020204030204" pitchFamily="34" charset="0"/>
                <a:cs typeface="Arial" panose="020B0604020202020204" pitchFamily="34" charset="0"/>
              </a:rPr>
              <a:t> people </a:t>
            </a:r>
            <a:r>
              <a:rPr lang="en-US" altLang="en-US" i="1" dirty="0">
                <a:solidFill>
                  <a:srgbClr val="221E1F"/>
                </a:solidFill>
                <a:latin typeface="+mj-lt"/>
                <a:ea typeface="Times New Roman" panose="02020603050405020304" pitchFamily="18" charset="0"/>
                <a:cs typeface="Arial" panose="020B0604020202020204" pitchFamily="34" charset="0"/>
              </a:rPr>
              <a:t>and is a place which has long served as a site of meeting and exchange among nations. </a:t>
            </a:r>
            <a:r>
              <a:rPr lang="en-US" altLang="en-US" dirty="0">
                <a:latin typeface="+mj-lt"/>
                <a:ea typeface="Calibri" panose="020F0502020204030204" pitchFamily="34" charset="0"/>
                <a:cs typeface="Arial" panose="020B0604020202020204" pitchFamily="34" charset="0"/>
              </a:rPr>
              <a:t> We are committed to land acknowledgements for all locations at which we operate.</a:t>
            </a:r>
            <a:endParaRPr lang="en-US" altLang="en-US" sz="1400" dirty="0">
              <a:latin typeface="+mj-lt"/>
              <a:cs typeface="Arial" panose="020B0604020202020204" pitchFamily="34" charset="0"/>
            </a:endParaRPr>
          </a:p>
          <a:p>
            <a:pPr marL="0" lvl="0" indent="0" eaLnBrk="0" fontAlgn="base" hangingPunct="0">
              <a:lnSpc>
                <a:spcPct val="100000"/>
              </a:lnSpc>
              <a:spcBef>
                <a:spcPct val="0"/>
              </a:spcBef>
              <a:spcAft>
                <a:spcPct val="0"/>
              </a:spcAft>
              <a:buClrTx/>
              <a:buNone/>
            </a:pPr>
            <a:r>
              <a:rPr lang="en-US" altLang="en-US" dirty="0">
                <a:latin typeface="+mj-lt"/>
                <a:ea typeface="Calibri" panose="020F0502020204030204" pitchFamily="34" charset="0"/>
                <a:cs typeface="Arial" panose="020B0604020202020204" pitchFamily="34" charset="0"/>
              </a:rPr>
              <a:t> </a:t>
            </a:r>
          </a:p>
          <a:p>
            <a:pPr marL="0" lvl="0" indent="0" eaLnBrk="0" fontAlgn="base" hangingPunct="0">
              <a:lnSpc>
                <a:spcPct val="100000"/>
              </a:lnSpc>
              <a:spcBef>
                <a:spcPct val="0"/>
              </a:spcBef>
              <a:spcAft>
                <a:spcPct val="0"/>
              </a:spcAft>
              <a:buClrTx/>
              <a:buNone/>
            </a:pPr>
            <a:endParaRPr lang="en-US" altLang="en-US" sz="1400" dirty="0">
              <a:latin typeface="+mj-lt"/>
              <a:cs typeface="Arial" panose="020B0604020202020204" pitchFamily="34" charset="0"/>
            </a:endParaRPr>
          </a:p>
          <a:p>
            <a:pPr marL="0" lvl="0" indent="0" eaLnBrk="0" fontAlgn="base" hangingPunct="0">
              <a:lnSpc>
                <a:spcPct val="100000"/>
              </a:lnSpc>
              <a:spcBef>
                <a:spcPct val="0"/>
              </a:spcBef>
              <a:spcAft>
                <a:spcPct val="0"/>
              </a:spcAft>
              <a:buClrTx/>
              <a:buNone/>
            </a:pPr>
            <a:r>
              <a:rPr lang="en-US" altLang="en-US" b="1" i="1" dirty="0">
                <a:latin typeface="+mj-lt"/>
                <a:ea typeface="Calibri" panose="020F0502020204030204" pitchFamily="34" charset="0"/>
                <a:cs typeface="Arial" panose="020B0604020202020204" pitchFamily="34" charset="0"/>
              </a:rPr>
              <a:t>We reaffirm this commitment to set the context for </a:t>
            </a:r>
            <a:r>
              <a:rPr lang="en-US" altLang="en-US" b="1" dirty="0">
                <a:latin typeface="+mj-lt"/>
                <a:ea typeface="Calibri" panose="020F0502020204030204" pitchFamily="34" charset="0"/>
                <a:cs typeface="Arial" panose="020B0604020202020204" pitchFamily="34" charset="0"/>
              </a:rPr>
              <a:t>our planning, deliberations, and public engagement so that they take place from the spirit of welcome and respect, found in our motto ‘free to all</a:t>
            </a:r>
            <a:r>
              <a:rPr lang="en-US" altLang="en-US" dirty="0">
                <a:latin typeface="+mj-lt"/>
                <a:ea typeface="Calibri" panose="020F0502020204030204" pitchFamily="34" charset="0"/>
                <a:cs typeface="Arial" panose="020B0604020202020204" pitchFamily="34" charset="0"/>
              </a:rPr>
              <a:t>.’</a:t>
            </a:r>
            <a:endParaRPr lang="en-US" altLang="en-US" sz="1400" dirty="0">
              <a:latin typeface="+mj-lt"/>
              <a:cs typeface="Arial" panose="020B0604020202020204" pitchFamily="34" charset="0"/>
            </a:endParaRPr>
          </a:p>
          <a:p>
            <a:pPr marL="0" lvl="0" indent="0" eaLnBrk="0" fontAlgn="base" hangingPunct="0">
              <a:lnSpc>
                <a:spcPct val="100000"/>
              </a:lnSpc>
              <a:spcBef>
                <a:spcPct val="0"/>
              </a:spcBef>
              <a:spcAft>
                <a:spcPct val="0"/>
              </a:spcAft>
              <a:buClrTx/>
              <a:buNone/>
            </a:pPr>
            <a:r>
              <a:rPr lang="en-US" altLang="en-US" dirty="0">
                <a:latin typeface="Arial" panose="020B0604020202020204" pitchFamily="34" charset="0"/>
                <a:ea typeface="Calibri" panose="020F0502020204030204" pitchFamily="34" charset="0"/>
                <a:cs typeface="Arial" panose="020B0604020202020204" pitchFamily="34" charset="0"/>
              </a:rPr>
              <a:t> </a:t>
            </a:r>
            <a:endParaRPr lang="en-US" altLang="en-US" sz="1600" dirty="0">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ClrTx/>
              <a:buNone/>
            </a:pPr>
            <a:endParaRPr lang="en-US" altLang="en-US" sz="1600" i="1" dirty="0">
              <a:latin typeface="Arial" panose="020B0604020202020204" pitchFamily="34" charset="0"/>
              <a:ea typeface="Calibri" panose="020F0502020204030204" pitchFamily="34" charset="0"/>
              <a:cs typeface="Arial" panose="020B0604020202020204" pitchFamily="34" charset="0"/>
            </a:endParaRPr>
          </a:p>
          <a:p>
            <a:pPr marL="0" lvl="0" indent="0" eaLnBrk="0" fontAlgn="base" hangingPunct="0">
              <a:lnSpc>
                <a:spcPct val="100000"/>
              </a:lnSpc>
              <a:spcBef>
                <a:spcPct val="0"/>
              </a:spcBef>
              <a:spcAft>
                <a:spcPct val="0"/>
              </a:spcAft>
              <a:buClrTx/>
              <a:buNone/>
            </a:pPr>
            <a:endParaRPr lang="en-US" altLang="en-US" sz="1600" i="1" dirty="0">
              <a:latin typeface="Arial" panose="020B0604020202020204" pitchFamily="34" charset="0"/>
              <a:ea typeface="Calibri" panose="020F0502020204030204" pitchFamily="34" charset="0"/>
              <a:cs typeface="Arial" panose="020B0604020202020204" pitchFamily="34" charset="0"/>
            </a:endParaRPr>
          </a:p>
          <a:p>
            <a:pPr marL="0" lvl="0" indent="0" eaLnBrk="0" fontAlgn="base" hangingPunct="0">
              <a:lnSpc>
                <a:spcPct val="100000"/>
              </a:lnSpc>
              <a:spcBef>
                <a:spcPct val="0"/>
              </a:spcBef>
              <a:spcAft>
                <a:spcPct val="0"/>
              </a:spcAft>
              <a:buClrTx/>
              <a:buNone/>
            </a:pPr>
            <a:endParaRPr lang="en-US" altLang="en-US" sz="1600" i="1" dirty="0">
              <a:latin typeface="Arial" panose="020B0604020202020204" pitchFamily="34" charset="0"/>
              <a:ea typeface="Calibri" panose="020F0502020204030204" pitchFamily="34" charset="0"/>
              <a:cs typeface="Arial" panose="020B0604020202020204" pitchFamily="34" charset="0"/>
            </a:endParaRPr>
          </a:p>
          <a:p>
            <a:pPr marL="0" lvl="0" indent="0" eaLnBrk="0" fontAlgn="base" hangingPunct="0">
              <a:lnSpc>
                <a:spcPct val="100000"/>
              </a:lnSpc>
              <a:spcBef>
                <a:spcPct val="0"/>
              </a:spcBef>
              <a:spcAft>
                <a:spcPct val="0"/>
              </a:spcAft>
              <a:buClrTx/>
              <a:buNone/>
            </a:pPr>
            <a:r>
              <a:rPr lang="en-US" altLang="en-US" sz="1600" i="1" dirty="0">
                <a:latin typeface="Arial" panose="020B0604020202020204" pitchFamily="34" charset="0"/>
                <a:ea typeface="Calibri" panose="020F0502020204030204" pitchFamily="34" charset="0"/>
                <a:cs typeface="Arial" panose="020B0604020202020204" pitchFamily="34" charset="0"/>
              </a:rPr>
              <a:t>Taken from the Institutional Statement Ratified by the Board of Trustees for the Boston Public Library on September 29, 2020.</a:t>
            </a:r>
            <a:endParaRPr lang="en-US"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9905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744200" cy="508635"/>
          </a:xfrm>
        </p:spPr>
        <p:txBody>
          <a:bodyPr/>
          <a:lstStyle/>
          <a:p>
            <a:r>
              <a:rPr lang="en-US" sz="3200" dirty="0">
                <a:latin typeface="+mj-lt"/>
                <a:cs typeface="Arial" panose="020B0604020202020204" pitchFamily="34" charset="0"/>
              </a:rPr>
              <a:t>G&amp;D Committee</a:t>
            </a:r>
            <a:endParaRPr lang="en-US" sz="2800" dirty="0">
              <a:latin typeface="+mj-lt"/>
              <a:cs typeface="Arial" panose="020B0604020202020204" pitchFamily="34" charset="0"/>
            </a:endParaRPr>
          </a:p>
        </p:txBody>
      </p:sp>
      <p:sp>
        <p:nvSpPr>
          <p:cNvPr id="8" name="TextBox 7">
            <a:extLst>
              <a:ext uri="{FF2B5EF4-FFF2-40B4-BE49-F238E27FC236}">
                <a16:creationId xmlns:a16="http://schemas.microsoft.com/office/drawing/2014/main" id="{35D082AF-12AC-439F-9A8A-1ACD5D1AFEE5}"/>
              </a:ext>
            </a:extLst>
          </p:cNvPr>
          <p:cNvSpPr txBox="1"/>
          <p:nvPr/>
        </p:nvSpPr>
        <p:spPr>
          <a:xfrm>
            <a:off x="754602" y="2228479"/>
            <a:ext cx="8487052"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0000"/>
                </a:solidFill>
                <a:latin typeface="+mj-lt"/>
              </a:rPr>
              <a:t>Welcome remarks</a:t>
            </a:r>
          </a:p>
          <a:p>
            <a:pPr marL="457200" indent="-457200">
              <a:buFont typeface="Arial" panose="020B0604020202020204" pitchFamily="34" charset="0"/>
              <a:buChar char="•"/>
            </a:pPr>
            <a:endParaRPr lang="en-US" sz="2800" b="0" i="0" u="none" strike="noStrike" baseline="0" dirty="0">
              <a:solidFill>
                <a:srgbClr val="000000"/>
              </a:solidFill>
              <a:latin typeface="+mj-lt"/>
            </a:endParaRPr>
          </a:p>
          <a:p>
            <a:pPr marL="457200" indent="-457200">
              <a:buFont typeface="Arial" panose="020B0604020202020204" pitchFamily="34" charset="0"/>
              <a:buChar char="•"/>
            </a:pPr>
            <a:r>
              <a:rPr lang="en-US" sz="2800" b="0" i="0" u="none" strike="noStrike" baseline="0" dirty="0">
                <a:solidFill>
                  <a:srgbClr val="000000"/>
                </a:solidFill>
                <a:latin typeface="+mj-lt"/>
              </a:rPr>
              <a:t>Roll Call</a:t>
            </a:r>
          </a:p>
          <a:p>
            <a:pPr marL="457200" indent="-457200">
              <a:buFont typeface="Arial" panose="020B0604020202020204" pitchFamily="34" charset="0"/>
              <a:buChar char="•"/>
            </a:pPr>
            <a:endParaRPr lang="en-US" sz="2800" dirty="0">
              <a:solidFill>
                <a:srgbClr val="000000"/>
              </a:solidFill>
              <a:latin typeface="+mj-lt"/>
            </a:endParaRPr>
          </a:p>
          <a:p>
            <a:pPr marL="457200" indent="-457200">
              <a:buFont typeface="Arial" panose="020B0604020202020204" pitchFamily="34" charset="0"/>
              <a:buChar char="•"/>
            </a:pPr>
            <a:r>
              <a:rPr lang="en-US" sz="2800" b="0" i="0" u="none" strike="noStrike" baseline="0" dirty="0">
                <a:solidFill>
                  <a:srgbClr val="000000"/>
                </a:solidFill>
                <a:latin typeface="+mj-lt"/>
              </a:rPr>
              <a:t>Approval of Meeting Minutes from May 22, 2023 </a:t>
            </a:r>
          </a:p>
        </p:txBody>
      </p:sp>
      <p:sp>
        <p:nvSpPr>
          <p:cNvPr id="9" name="TextBox 8">
            <a:extLst>
              <a:ext uri="{FF2B5EF4-FFF2-40B4-BE49-F238E27FC236}">
                <a16:creationId xmlns:a16="http://schemas.microsoft.com/office/drawing/2014/main" id="{EEC5EE6C-F95B-4F0E-9277-DF8E403F912A}"/>
              </a:ext>
            </a:extLst>
          </p:cNvPr>
          <p:cNvSpPr txBox="1"/>
          <p:nvPr/>
        </p:nvSpPr>
        <p:spPr>
          <a:xfrm>
            <a:off x="754602" y="1300441"/>
            <a:ext cx="4953739" cy="461665"/>
          </a:xfrm>
          <a:prstGeom prst="rect">
            <a:avLst/>
          </a:prstGeom>
          <a:noFill/>
        </p:spPr>
        <p:txBody>
          <a:bodyPr wrap="square" rtlCol="0">
            <a:spAutoFit/>
          </a:bodyPr>
          <a:lstStyle/>
          <a:p>
            <a:r>
              <a:rPr lang="en-US" sz="2400" i="1" dirty="0">
                <a:latin typeface="+mj-lt"/>
              </a:rPr>
              <a:t>John Hailer, Committee Chair </a:t>
            </a:r>
          </a:p>
        </p:txBody>
      </p:sp>
    </p:spTree>
    <p:extLst>
      <p:ext uri="{BB962C8B-B14F-4D97-AF65-F5344CB8AC3E}">
        <p14:creationId xmlns:p14="http://schemas.microsoft.com/office/powerpoint/2010/main" val="3135375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090" y="574575"/>
            <a:ext cx="10744200" cy="567030"/>
          </a:xfrm>
        </p:spPr>
        <p:txBody>
          <a:bodyPr/>
          <a:lstStyle/>
          <a:p>
            <a:pPr marR="0" lvl="0">
              <a:lnSpc>
                <a:spcPct val="115000"/>
              </a:lnSpc>
              <a:spcBef>
                <a:spcPts val="0"/>
              </a:spcBef>
              <a:spcAft>
                <a:spcPts val="0"/>
              </a:spcAft>
              <a:buSzPts val="1200"/>
              <a:tabLst>
                <a:tab pos="228600" algn="l"/>
              </a:tabLst>
            </a:pPr>
            <a:r>
              <a:rPr lang="en-US" sz="2000" dirty="0">
                <a:solidFill>
                  <a:srgbClr val="000000"/>
                </a:solidFill>
                <a:effectLst/>
                <a:latin typeface="+mj-lt"/>
                <a:ea typeface="Times New Roman" panose="02020603050405020304" pitchFamily="18" charset="0"/>
                <a:cs typeface="Times New Roman" panose="02020603050405020304" pitchFamily="18" charset="0"/>
              </a:rPr>
              <a:t>Nomination and Vote for </a:t>
            </a:r>
            <a:r>
              <a:rPr lang="en-US" sz="2000" dirty="0">
                <a:effectLst/>
                <a:latin typeface="+mj-lt"/>
                <a:ea typeface="Times New Roman" panose="02020603050405020304" pitchFamily="18" charset="0"/>
                <a:cs typeface="Times New Roman" panose="02020603050405020304" pitchFamily="18" charset="0"/>
              </a:rPr>
              <a:t>the Officers</a:t>
            </a:r>
            <a:r>
              <a:rPr lang="en-US" sz="2000" dirty="0">
                <a:solidFill>
                  <a:srgbClr val="000000"/>
                </a:solidFill>
                <a:effectLst/>
                <a:latin typeface="+mj-lt"/>
                <a:ea typeface="Times New Roman" panose="02020603050405020304" pitchFamily="18" charset="0"/>
                <a:cs typeface="Times New Roman" panose="02020603050405020304" pitchFamily="18" charset="0"/>
              </a:rPr>
              <a:t> for the Board of Trustees </a:t>
            </a:r>
            <a:r>
              <a:rPr lang="en-US" sz="2400" b="1" dirty="0">
                <a:solidFill>
                  <a:srgbClr val="000000"/>
                </a:solidFill>
                <a:effectLst/>
                <a:latin typeface="+mj-lt"/>
                <a:ea typeface="Times New Roman" panose="02020603050405020304" pitchFamily="18" charset="0"/>
                <a:cs typeface="Times New Roman" panose="02020603050405020304" pitchFamily="18" charset="0"/>
              </a:rPr>
              <a:t>                                                                              </a:t>
            </a:r>
            <a:endParaRPr lang="en-US" sz="2400" dirty="0">
              <a:effectLs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5D082AF-12AC-439F-9A8A-1ACD5D1AFEE5}"/>
              </a:ext>
            </a:extLst>
          </p:cNvPr>
          <p:cNvSpPr txBox="1"/>
          <p:nvPr/>
        </p:nvSpPr>
        <p:spPr>
          <a:xfrm>
            <a:off x="470437" y="1325331"/>
            <a:ext cx="10744200" cy="4427366"/>
          </a:xfrm>
          <a:prstGeom prst="rect">
            <a:avLst/>
          </a:prstGeom>
          <a:noFill/>
        </p:spPr>
        <p:txBody>
          <a:bodyPr wrap="square" rtlCol="0">
            <a:spAutoFit/>
          </a:bodyPr>
          <a:lstStyle/>
          <a:p>
            <a:pPr marL="228600" marR="0">
              <a:lnSpc>
                <a:spcPct val="115000"/>
              </a:lnSpc>
              <a:spcBef>
                <a:spcPts val="0"/>
              </a:spcBef>
              <a:spcAft>
                <a:spcPts val="0"/>
              </a:spcAft>
            </a:pPr>
            <a:r>
              <a:rPr lang="en-US" sz="1800" i="1" dirty="0">
                <a:solidFill>
                  <a:srgbClr val="000000"/>
                </a:solidFill>
                <a:effectLst/>
                <a:latin typeface="+mj-lt"/>
                <a:ea typeface="Times New Roman" panose="02020603050405020304" pitchFamily="18" charset="0"/>
                <a:cs typeface="Times New Roman" panose="02020603050405020304" pitchFamily="18" charset="0"/>
              </a:rPr>
              <a:t>John Hailer, Committee Chair</a:t>
            </a:r>
            <a:endParaRPr lang="en-US" sz="1800" dirty="0">
              <a:effectLst/>
              <a:latin typeface="+mj-lt"/>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mj-lt"/>
              <a:ea typeface="Calibri" panose="020F0502020204030204" pitchFamily="34" charset="0"/>
              <a:cs typeface="Times New Roman" panose="02020603050405020304" pitchFamily="18" charset="0"/>
            </a:endParaRPr>
          </a:p>
          <a:p>
            <a:pPr marL="800100" lvl="1" indent="-342900">
              <a:lnSpc>
                <a:spcPct val="115000"/>
              </a:lnSpc>
              <a:buFont typeface="+mj-lt"/>
              <a:buAutoNum type="alphaUcPeriod"/>
            </a:pPr>
            <a:r>
              <a:rPr lang="en-US" dirty="0">
                <a:latin typeface="+mj-lt"/>
                <a:ea typeface="Times New Roman" panose="02020603050405020304" pitchFamily="18" charset="0"/>
                <a:cs typeface="Times New Roman" panose="02020603050405020304" pitchFamily="18" charset="0"/>
              </a:rPr>
              <a:t>Dr. Ray Liu</a:t>
            </a:r>
            <a:r>
              <a:rPr lang="en-US" dirty="0">
                <a:effectLst/>
                <a:latin typeface="+mj-lt"/>
                <a:ea typeface="Times New Roman" panose="02020603050405020304" pitchFamily="18" charset="0"/>
                <a:cs typeface="Times New Roman" panose="02020603050405020304" pitchFamily="18" charset="0"/>
              </a:rPr>
              <a:t>, </a:t>
            </a:r>
            <a:r>
              <a:rPr lang="en-US" i="1" dirty="0">
                <a:effectLst/>
                <a:latin typeface="+mj-lt"/>
                <a:ea typeface="Times New Roman" panose="02020603050405020304" pitchFamily="18" charset="0"/>
                <a:cs typeface="Times New Roman" panose="02020603050405020304" pitchFamily="18" charset="0"/>
              </a:rPr>
              <a:t>Chair</a:t>
            </a:r>
            <a:r>
              <a:rPr lang="en-US" dirty="0">
                <a:effectLst/>
                <a:latin typeface="+mj-lt"/>
                <a:ea typeface="Times New Roman" panose="02020603050405020304" pitchFamily="18" charset="0"/>
                <a:cs typeface="Times New Roman" panose="02020603050405020304" pitchFamily="18" charset="0"/>
              </a:rPr>
              <a:t> </a:t>
            </a:r>
            <a:endParaRPr lang="en-US" dirty="0">
              <a:effectLst/>
              <a:latin typeface="+mj-lt"/>
              <a:ea typeface="Calibri" panose="020F0502020204030204" pitchFamily="34" charset="0"/>
              <a:cs typeface="Times New Roman" panose="02020603050405020304" pitchFamily="18" charset="0"/>
            </a:endParaRPr>
          </a:p>
          <a:p>
            <a:pPr marL="800100" lvl="1" indent="-342900">
              <a:lnSpc>
                <a:spcPct val="115000"/>
              </a:lnSpc>
              <a:buFont typeface="+mj-lt"/>
              <a:buAutoNum type="alphaUcPeriod"/>
            </a:pPr>
            <a:r>
              <a:rPr lang="en-US" dirty="0">
                <a:effectLst/>
                <a:latin typeface="+mj-lt"/>
                <a:ea typeface="Times New Roman" panose="02020603050405020304" pitchFamily="18" charset="0"/>
                <a:cs typeface="Times New Roman" panose="02020603050405020304" pitchFamily="18" charset="0"/>
              </a:rPr>
              <a:t>Evelyn Arana Ortiz, </a:t>
            </a:r>
            <a:r>
              <a:rPr lang="en-US" i="1" dirty="0">
                <a:effectLst/>
                <a:latin typeface="+mj-lt"/>
                <a:ea typeface="Times New Roman" panose="02020603050405020304" pitchFamily="18" charset="0"/>
                <a:cs typeface="Times New Roman" panose="02020603050405020304" pitchFamily="18" charset="0"/>
              </a:rPr>
              <a:t>Vice Chair</a:t>
            </a:r>
            <a:endParaRPr lang="en-US" i="1" dirty="0">
              <a:effectLst/>
              <a:latin typeface="+mj-lt"/>
              <a:ea typeface="Calibri" panose="020F0502020204030204" pitchFamily="34" charset="0"/>
              <a:cs typeface="Times New Roman" panose="02020603050405020304" pitchFamily="18" charset="0"/>
            </a:endParaRPr>
          </a:p>
          <a:p>
            <a:pPr marL="800100" lvl="1" indent="-342900">
              <a:lnSpc>
                <a:spcPct val="115000"/>
              </a:lnSpc>
              <a:buFont typeface="+mj-lt"/>
              <a:buAutoNum type="alphaUcPeriod"/>
            </a:pPr>
            <a:r>
              <a:rPr lang="en-US" dirty="0">
                <a:effectLst/>
                <a:latin typeface="+mj-lt"/>
                <a:ea typeface="Times New Roman" panose="02020603050405020304" pitchFamily="18" charset="0"/>
                <a:cs typeface="Times New Roman" panose="02020603050405020304" pitchFamily="18" charset="0"/>
              </a:rPr>
              <a:t>Pamela Carver, </a:t>
            </a:r>
            <a:r>
              <a:rPr lang="en-US" i="1" dirty="0">
                <a:effectLst/>
                <a:latin typeface="+mj-lt"/>
                <a:ea typeface="Times New Roman" panose="02020603050405020304" pitchFamily="18" charset="0"/>
                <a:cs typeface="Times New Roman" panose="02020603050405020304" pitchFamily="18" charset="0"/>
              </a:rPr>
              <a:t>Clerk</a:t>
            </a:r>
            <a:r>
              <a:rPr lang="en-US" dirty="0">
                <a:effectLst/>
                <a:latin typeface="+mj-lt"/>
                <a:ea typeface="Times New Roman" panose="02020603050405020304" pitchFamily="18" charset="0"/>
                <a:cs typeface="Times New Roman" panose="02020603050405020304" pitchFamily="18" charset="0"/>
              </a:rPr>
              <a:t> </a:t>
            </a:r>
            <a:endParaRPr lang="en-US" dirty="0">
              <a:latin typeface="+mj-lt"/>
              <a:ea typeface="Times New Roman" panose="02020603050405020304" pitchFamily="18" charset="0"/>
              <a:cs typeface="Times New Roman" panose="02020603050405020304" pitchFamily="18" charset="0"/>
            </a:endParaRPr>
          </a:p>
          <a:p>
            <a:pPr marL="800100" lvl="1" indent="-342900">
              <a:lnSpc>
                <a:spcPct val="115000"/>
              </a:lnSpc>
              <a:buFont typeface="+mj-lt"/>
              <a:buAutoNum type="alphaUcPeriod"/>
            </a:pPr>
            <a:endParaRPr lang="en-US" sz="1800" b="1" dirty="0">
              <a:effectLst/>
              <a:latin typeface="+mj-lt"/>
              <a:ea typeface="Calibri" panose="020F0502020204030204" pitchFamily="34" charset="0"/>
              <a:cs typeface="Times New Roman" panose="02020603050405020304" pitchFamily="18" charset="0"/>
            </a:endParaRPr>
          </a:p>
          <a:p>
            <a:pPr lvl="1">
              <a:lnSpc>
                <a:spcPct val="115000"/>
              </a:lnSpc>
            </a:pPr>
            <a:endParaRPr lang="en-US" b="1" dirty="0">
              <a:latin typeface="+mj-lt"/>
              <a:ea typeface="Calibri" panose="020F0502020204030204" pitchFamily="34" charset="0"/>
              <a:cs typeface="Times New Roman" panose="02020603050405020304" pitchFamily="18" charset="0"/>
            </a:endParaRPr>
          </a:p>
          <a:p>
            <a:pPr lvl="1">
              <a:lnSpc>
                <a:spcPct val="115000"/>
              </a:lnSpc>
            </a:pPr>
            <a:r>
              <a:rPr lang="en-US" b="1" dirty="0">
                <a:latin typeface="+mj-lt"/>
                <a:ea typeface="Calibri" panose="020F0502020204030204" pitchFamily="34" charset="0"/>
                <a:cs typeface="Times New Roman" panose="02020603050405020304" pitchFamily="18" charset="0"/>
              </a:rPr>
              <a:t>VO</a:t>
            </a:r>
            <a:r>
              <a:rPr lang="en-US" sz="1800" b="1" dirty="0">
                <a:effectLst/>
                <a:latin typeface="+mj-lt"/>
                <a:ea typeface="Calibri" panose="020F0502020204030204" pitchFamily="34" charset="0"/>
                <a:cs typeface="Times New Roman" panose="02020603050405020304" pitchFamily="18" charset="0"/>
              </a:rPr>
              <a:t>TED: “that, the Trustees Governance and Development Committee recommend the Trustees of the Public Library of the City of Boston approve the nomination for the slate of officers for the Board of Trustees of the Public Library of the City of Boston at the Annual Trustees Meeting on May 21, 2024 for a 1-year term beginning July 1, 2024 including: Dr. Ray Liu as Chair,  Evelyn Arana Ortiz as Vice Chair, and Pamela Carver as Clerk.” </a:t>
            </a:r>
          </a:p>
          <a:p>
            <a:pPr marL="457200"/>
            <a:endParaRPr lang="en-US" b="1" dirty="0">
              <a:latin typeface="+mj-lt"/>
              <a:ea typeface="Calibri" panose="020F0502020204030204" pitchFamily="34" charset="0"/>
              <a:cs typeface="Times New Roman" panose="02020603050405020304" pitchFamily="18" charset="0"/>
            </a:endParaRPr>
          </a:p>
          <a:p>
            <a:pPr marL="457200" marR="0" algn="l">
              <a:spcBef>
                <a:spcPts val="0"/>
              </a:spcBef>
              <a:spcAft>
                <a:spcPts val="0"/>
              </a:spcAft>
            </a:pPr>
            <a:endParaRPr lang="en-US" b="1" dirty="0">
              <a:latin typeface="+mj-lt"/>
              <a:ea typeface="Calibri" panose="020F0502020204030204" pitchFamily="34" charset="0"/>
              <a:cs typeface="Times New Roman" panose="02020603050405020304" pitchFamily="18" charset="0"/>
            </a:endParaRPr>
          </a:p>
          <a:p>
            <a:pPr marL="457200" marR="0" algn="l">
              <a:spcBef>
                <a:spcPts val="0"/>
              </a:spcBef>
              <a:spcAft>
                <a:spcPts val="0"/>
              </a:spcAft>
            </a:pPr>
            <a:r>
              <a:rPr lang="en-US" sz="1800" b="1" dirty="0">
                <a:effectLst/>
                <a:latin typeface="+mj-lt"/>
                <a:ea typeface="Calibri" panose="020F0502020204030204" pitchFamily="34" charset="0"/>
                <a:cs typeface="Times New Roman" panose="02020603050405020304" pitchFamily="18" charset="0"/>
              </a:rPr>
              <a:t>	</a:t>
            </a:r>
            <a:endParaRPr lang="en-US" sz="3600" dirty="0"/>
          </a:p>
        </p:txBody>
      </p:sp>
    </p:spTree>
    <p:extLst>
      <p:ext uri="{BB962C8B-B14F-4D97-AF65-F5344CB8AC3E}">
        <p14:creationId xmlns:p14="http://schemas.microsoft.com/office/powerpoint/2010/main" val="3465750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C11AB-3CD9-46E4-BF18-8E9FCA647DEE}"/>
              </a:ext>
            </a:extLst>
          </p:cNvPr>
          <p:cNvSpPr>
            <a:spLocks noGrp="1"/>
          </p:cNvSpPr>
          <p:nvPr>
            <p:ph type="title"/>
          </p:nvPr>
        </p:nvSpPr>
        <p:spPr>
          <a:xfrm>
            <a:off x="729850" y="1815114"/>
            <a:ext cx="4016632" cy="1339417"/>
          </a:xfrm>
        </p:spPr>
        <p:txBody>
          <a:bodyPr>
            <a:noAutofit/>
          </a:bodyPr>
          <a:lstStyle/>
          <a:p>
            <a:pPr algn="ctr"/>
            <a:r>
              <a:rPr lang="en-US" sz="2800" dirty="0">
                <a:latin typeface="Calibri Light" panose="020F0302020204030204" pitchFamily="34" charset="0"/>
                <a:cs typeface="Calibri Light" panose="020F0302020204030204" pitchFamily="34" charset="0"/>
              </a:rPr>
              <a:t>Update of 2024 Trustees </a:t>
            </a:r>
          </a:p>
        </p:txBody>
      </p:sp>
      <p:sp>
        <p:nvSpPr>
          <p:cNvPr id="3" name="Content Placeholder 2">
            <a:extLst>
              <a:ext uri="{FF2B5EF4-FFF2-40B4-BE49-F238E27FC236}">
                <a16:creationId xmlns:a16="http://schemas.microsoft.com/office/drawing/2014/main" id="{01C789D3-A126-4B9F-90A3-6BFC183B2545}"/>
              </a:ext>
            </a:extLst>
          </p:cNvPr>
          <p:cNvSpPr>
            <a:spLocks noGrp="1"/>
          </p:cNvSpPr>
          <p:nvPr>
            <p:ph idx="1"/>
          </p:nvPr>
        </p:nvSpPr>
        <p:spPr>
          <a:xfrm>
            <a:off x="5416261" y="1365828"/>
            <a:ext cx="5721928" cy="4351338"/>
          </a:xfrm>
        </p:spPr>
        <p:txBody>
          <a:bodyPr vert="horz" lIns="91440" tIns="45720" rIns="91440" bIns="45720" rtlCol="0" anchor="t">
            <a:normAutofit lnSpcReduction="10000"/>
          </a:bodyPr>
          <a:lstStyle/>
          <a:p>
            <a:pPr marL="457200" lvl="1" indent="0">
              <a:buNone/>
            </a:pPr>
            <a:endParaRPr lang="en-US" dirty="0">
              <a:latin typeface="Arial Nova"/>
              <a:cs typeface="Calibri"/>
            </a:endParaRPr>
          </a:p>
          <a:p>
            <a:pPr lvl="1"/>
            <a:endParaRPr lang="en-US" dirty="0">
              <a:latin typeface="Arial Nova"/>
              <a:cs typeface="Calibri"/>
            </a:endParaRPr>
          </a:p>
          <a:p>
            <a:pPr marL="0" indent="0">
              <a:buNone/>
            </a:pPr>
            <a:endParaRPr lang="en-US" i="1" dirty="0">
              <a:latin typeface="+mj-lt"/>
              <a:cs typeface="Calibri"/>
            </a:endParaRPr>
          </a:p>
          <a:p>
            <a:pPr marL="342900" marR="0" lvl="0" indent="-342900">
              <a:lnSpc>
                <a:spcPct val="115000"/>
              </a:lnSpc>
              <a:spcBef>
                <a:spcPts val="0"/>
              </a:spcBef>
              <a:spcAft>
                <a:spcPts val="0"/>
              </a:spcAft>
              <a:buFont typeface="+mj-lt"/>
              <a:buAutoNum type="alphaUcPeriod"/>
            </a:pPr>
            <a:r>
              <a:rPr lang="en-US" sz="1800" b="1" dirty="0">
                <a:effectLst/>
                <a:latin typeface="+mj-lt"/>
                <a:ea typeface="Times New Roman" panose="02020603050405020304" pitchFamily="18" charset="0"/>
                <a:cs typeface="Times New Roman" panose="02020603050405020304" pitchFamily="18" charset="0"/>
              </a:rPr>
              <a:t>Reappointment of Jeffrey Hawkins</a:t>
            </a:r>
          </a:p>
          <a:p>
            <a:pPr marL="0" marR="0" lvl="0" indent="0">
              <a:lnSpc>
                <a:spcPct val="115000"/>
              </a:lnSpc>
              <a:spcBef>
                <a:spcPts val="0"/>
              </a:spcBef>
              <a:spcAft>
                <a:spcPts val="0"/>
              </a:spcAft>
              <a:buNone/>
            </a:pPr>
            <a:r>
              <a:rPr lang="en-US" sz="1800" dirty="0">
                <a:effectLst/>
                <a:latin typeface="+mj-lt"/>
                <a:ea typeface="Times New Roman" panose="02020603050405020304" pitchFamily="18" charset="0"/>
                <a:cs typeface="Times New Roman" panose="02020603050405020304" pitchFamily="18" charset="0"/>
              </a:rPr>
              <a:t>      </a:t>
            </a:r>
            <a:r>
              <a:rPr lang="en-US" sz="1800" i="1" dirty="0">
                <a:effectLst/>
                <a:latin typeface="+mj-lt"/>
                <a:ea typeface="Times New Roman" panose="02020603050405020304" pitchFamily="18" charset="0"/>
                <a:cs typeface="Times New Roman" panose="02020603050405020304" pitchFamily="18" charset="0"/>
              </a:rPr>
              <a:t>Chair of the BPL Fund Board</a:t>
            </a:r>
            <a:r>
              <a:rPr lang="en-US" sz="1800" dirty="0">
                <a:effectLst/>
                <a:latin typeface="+mj-lt"/>
                <a:ea typeface="Times New Roman" panose="02020603050405020304" pitchFamily="18" charset="0"/>
                <a:cs typeface="Times New Roman" panose="02020603050405020304" pitchFamily="18" charset="0"/>
              </a:rPr>
              <a:t> </a:t>
            </a:r>
          </a:p>
          <a:p>
            <a:pPr marL="0" marR="0" lvl="0" indent="0">
              <a:lnSpc>
                <a:spcPct val="115000"/>
              </a:lnSpc>
              <a:spcBef>
                <a:spcPts val="0"/>
              </a:spcBef>
              <a:spcAft>
                <a:spcPts val="1000"/>
              </a:spcAft>
              <a:buNone/>
            </a:pPr>
            <a:endParaRPr lang="en-US" sz="1800" b="1" dirty="0">
              <a:latin typeface="+mj-lt"/>
              <a:ea typeface="Times New Roman" panose="02020603050405020304" pitchFamily="18" charset="0"/>
              <a:cs typeface="Times New Roman" panose="02020603050405020304" pitchFamily="18" charset="0"/>
            </a:endParaRPr>
          </a:p>
          <a:p>
            <a:pPr marL="342900" indent="-342900">
              <a:lnSpc>
                <a:spcPct val="115000"/>
              </a:lnSpc>
              <a:spcBef>
                <a:spcPts val="0"/>
              </a:spcBef>
              <a:spcAft>
                <a:spcPts val="1000"/>
              </a:spcAft>
              <a:buFont typeface="Arial" panose="020B0604020202020204" pitchFamily="34" charset="0"/>
              <a:buAutoNum type="alphaUcPeriod" startAt="2"/>
            </a:pPr>
            <a:r>
              <a:rPr lang="en-US" sz="1800" b="1" dirty="0">
                <a:effectLst/>
                <a:latin typeface="+mj-lt"/>
                <a:ea typeface="Times New Roman" panose="02020603050405020304" pitchFamily="18" charset="0"/>
                <a:cs typeface="Times New Roman" panose="02020603050405020304" pitchFamily="18" charset="0"/>
              </a:rPr>
              <a:t>Holdover status of Chynah Tyler                                                </a:t>
            </a:r>
            <a:r>
              <a:rPr lang="en-US" sz="1800" i="1" dirty="0">
                <a:latin typeface="+mj-lt"/>
                <a:ea typeface="Times New Roman" panose="02020603050405020304" pitchFamily="18" charset="0"/>
                <a:cs typeface="Times New Roman" panose="02020603050405020304" pitchFamily="18" charset="0"/>
              </a:rPr>
              <a:t>State Representative</a:t>
            </a:r>
            <a:endParaRPr lang="en-US" sz="1800" dirty="0">
              <a:effectLst/>
              <a:latin typeface="+mj-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AutoNum type="alphaUcPeriod" startAt="2"/>
            </a:pPr>
            <a:endParaRPr lang="en-US" sz="1800" b="1" dirty="0">
              <a:latin typeface="+mj-lt"/>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AutoNum type="alphaUcPeriod" startAt="2"/>
            </a:pPr>
            <a:r>
              <a:rPr lang="en-US" sz="1800" b="1" dirty="0">
                <a:effectLst/>
                <a:latin typeface="+mj-lt"/>
                <a:ea typeface="Times New Roman" panose="02020603050405020304" pitchFamily="18" charset="0"/>
                <a:cs typeface="Times New Roman" panose="02020603050405020304" pitchFamily="18" charset="0"/>
              </a:rPr>
              <a:t>Appointment of Jonathan Lavine                                                </a:t>
            </a:r>
            <a:r>
              <a:rPr lang="en-US" sz="1800" i="1" dirty="0">
                <a:effectLst/>
                <a:latin typeface="+mj-lt"/>
                <a:ea typeface="Times New Roman" panose="02020603050405020304" pitchFamily="18" charset="0"/>
                <a:cs typeface="Times New Roman" panose="02020603050405020304" pitchFamily="18" charset="0"/>
              </a:rPr>
              <a:t>Chair of</a:t>
            </a:r>
            <a:r>
              <a:rPr lang="en-US" sz="1800" dirty="0">
                <a:effectLst/>
                <a:latin typeface="+mj-lt"/>
                <a:ea typeface="Times New Roman" panose="02020603050405020304" pitchFamily="18" charset="0"/>
                <a:cs typeface="Times New Roman" panose="02020603050405020304" pitchFamily="18" charset="0"/>
              </a:rPr>
              <a:t> </a:t>
            </a:r>
            <a:r>
              <a:rPr lang="en-US" sz="1800" i="1" dirty="0">
                <a:effectLst/>
                <a:latin typeface="+mj-lt"/>
                <a:ea typeface="Times New Roman" panose="02020603050405020304" pitchFamily="18" charset="0"/>
                <a:cs typeface="Times New Roman" panose="02020603050405020304" pitchFamily="18" charset="0"/>
              </a:rPr>
              <a:t>Bain Capital</a:t>
            </a:r>
          </a:p>
          <a:p>
            <a:pPr marL="342900" marR="0" lvl="0" indent="-342900">
              <a:lnSpc>
                <a:spcPct val="115000"/>
              </a:lnSpc>
              <a:spcBef>
                <a:spcPts val="0"/>
              </a:spcBef>
              <a:spcAft>
                <a:spcPts val="1000"/>
              </a:spcAft>
              <a:buAutoNum type="alphaUcPeriod" startAt="2"/>
            </a:pPr>
            <a:endPar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AutoNum type="alphaUcPeriod" startAt="2"/>
            </a:pPr>
            <a:endParaRPr lang="en-US" sz="1800" dirty="0">
              <a:effectLst/>
              <a:latin typeface="+mj-lt"/>
              <a:ea typeface="Calibri" panose="020F0502020204030204" pitchFamily="34" charset="0"/>
              <a:cs typeface="Times New Roman" panose="02020603050405020304" pitchFamily="18" charset="0"/>
            </a:endParaRPr>
          </a:p>
          <a:p>
            <a:pPr marL="0" indent="0">
              <a:buNone/>
            </a:pPr>
            <a:endParaRPr lang="en-US" i="1" dirty="0">
              <a:latin typeface="Calibri Light" panose="020F0302020204030204" pitchFamily="34" charset="0"/>
              <a:cs typeface="Calibri Light" panose="020F0302020204030204" pitchFamily="34" charset="0"/>
            </a:endParaRPr>
          </a:p>
        </p:txBody>
      </p:sp>
      <p:cxnSp>
        <p:nvCxnSpPr>
          <p:cNvPr id="160" name="Straight Arrow Connector 159">
            <a:extLst>
              <a:ext uri="{FF2B5EF4-FFF2-40B4-BE49-F238E27FC236}">
                <a16:creationId xmlns:a16="http://schemas.microsoft.com/office/drawing/2014/main" id="{8E00E1EB-1A63-4B23-B7FC-8A8F50F63B0D}"/>
              </a:ext>
            </a:extLst>
          </p:cNvPr>
          <p:cNvCxnSpPr/>
          <p:nvPr/>
        </p:nvCxnSpPr>
        <p:spPr>
          <a:xfrm>
            <a:off x="5043055" y="1004455"/>
            <a:ext cx="41564" cy="4862943"/>
          </a:xfrm>
          <a:prstGeom prst="straightConnector1">
            <a:avLst/>
          </a:prstGeom>
          <a:ln w="57150">
            <a:solidFill>
              <a:srgbClr val="C00000"/>
            </a:solidFill>
          </a:ln>
        </p:spPr>
        <p:style>
          <a:lnRef idx="1">
            <a:schemeClr val="accent2"/>
          </a:lnRef>
          <a:fillRef idx="0">
            <a:schemeClr val="accent2"/>
          </a:fillRef>
          <a:effectRef idx="0">
            <a:schemeClr val="accent2"/>
          </a:effectRef>
          <a:fontRef idx="minor">
            <a:schemeClr val="tx1"/>
          </a:fontRef>
        </p:style>
      </p:cxnSp>
      <p:pic>
        <p:nvPicPr>
          <p:cNvPr id="5" name="Picture 4"/>
          <p:cNvPicPr/>
          <p:nvPr/>
        </p:nvPicPr>
        <p:blipFill rotWithShape="1">
          <a:blip r:embed="rId2" cstate="print">
            <a:extLst>
              <a:ext uri="{28A0092B-C50C-407E-A947-70E740481C1C}">
                <a14:useLocalDpi xmlns:a14="http://schemas.microsoft.com/office/drawing/2010/main" val="0"/>
              </a:ext>
            </a:extLst>
          </a:blip>
          <a:srcRect b="7466"/>
          <a:stretch/>
        </p:blipFill>
        <p:spPr bwMode="auto">
          <a:xfrm>
            <a:off x="1977144" y="3154531"/>
            <a:ext cx="1262444" cy="19486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142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54966A0-ADB7-4D0B-8AE5-AACA88BFF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FB8770C-ED91-1815-0230-441BF4CE19A7}"/>
              </a:ext>
            </a:extLst>
          </p:cNvPr>
          <p:cNvSpPr>
            <a:spLocks noGrp="1"/>
          </p:cNvSpPr>
          <p:nvPr>
            <p:ph type="title"/>
          </p:nvPr>
        </p:nvSpPr>
        <p:spPr>
          <a:xfrm>
            <a:off x="4699322" y="584462"/>
            <a:ext cx="6654477" cy="5758465"/>
          </a:xfrm>
        </p:spPr>
        <p:txBody>
          <a:bodyPr vert="horz" lIns="91440" tIns="45720" rIns="91440" bIns="45720" rtlCol="0" anchor="b">
            <a:normAutofit fontScale="90000"/>
          </a:bodyPr>
          <a:lstStyle/>
          <a:p>
            <a:pPr marR="114300"/>
            <a:br>
              <a:rPr lang="en-US" sz="1100" dirty="0">
                <a:effectLst/>
              </a:rPr>
            </a:br>
            <a:br>
              <a:rPr lang="en-US" sz="1100" dirty="0">
                <a:effectLst/>
              </a:rPr>
            </a:br>
            <a:br>
              <a:rPr lang="en-US" sz="1100" dirty="0">
                <a:effectLst/>
              </a:rPr>
            </a:br>
            <a:br>
              <a:rPr lang="en-US" sz="1100" dirty="0">
                <a:effectLst/>
              </a:rPr>
            </a:br>
            <a:br>
              <a:rPr lang="en-US" sz="1100" dirty="0">
                <a:effectLst/>
              </a:rPr>
            </a:br>
            <a:br>
              <a:rPr lang="en-US" sz="1100" dirty="0">
                <a:effectLst/>
              </a:rPr>
            </a:br>
            <a:br>
              <a:rPr lang="en-US" sz="1100" dirty="0">
                <a:effectLst/>
              </a:rPr>
            </a:br>
            <a:br>
              <a:rPr lang="en-US" sz="1100" dirty="0">
                <a:effectLst/>
              </a:rPr>
            </a:br>
            <a:br>
              <a:rPr lang="en-US" sz="1100" dirty="0">
                <a:effectLst/>
              </a:rPr>
            </a:br>
            <a:br>
              <a:rPr lang="en-US" sz="1100" dirty="0">
                <a:effectLst/>
              </a:rPr>
            </a:br>
            <a:br>
              <a:rPr lang="en-US" sz="1100" dirty="0">
                <a:effectLst/>
              </a:rPr>
            </a:br>
            <a:br>
              <a:rPr lang="en-US" sz="1600" b="1" dirty="0">
                <a:effectLst/>
              </a:rPr>
            </a:br>
            <a:br>
              <a:rPr lang="en-US" sz="1600" b="1" dirty="0">
                <a:effectLst/>
              </a:rPr>
            </a:br>
            <a:br>
              <a:rPr lang="en-US" sz="1800" b="1" dirty="0">
                <a:effectLst/>
              </a:rPr>
            </a:br>
            <a:r>
              <a:rPr lang="en-US" sz="1800" b="1" dirty="0">
                <a:effectLst/>
              </a:rPr>
              <a:t>Jonathan Lavine is Chair of Bain Capital, a leading global private investment firm with approximately $185 billion in assets under management, more than 1,750 employees and 25 offices worldwide.</a:t>
            </a:r>
            <a:br>
              <a:rPr lang="en-US" sz="1800" b="1" dirty="0">
                <a:effectLst/>
              </a:rPr>
            </a:br>
            <a:r>
              <a:rPr lang="en-US" sz="1800" b="1" dirty="0">
                <a:effectLst/>
              </a:rPr>
              <a:t>Mr. Lavine founded Bain Capital Credit, formerly known as </a:t>
            </a:r>
            <a:r>
              <a:rPr lang="en-US" sz="1800" b="1" dirty="0" err="1">
                <a:effectLst/>
              </a:rPr>
              <a:t>Sankaty</a:t>
            </a:r>
            <a:r>
              <a:rPr lang="en-US" sz="1800" b="1" dirty="0">
                <a:effectLst/>
              </a:rPr>
              <a:t> Advisors, in 1998</a:t>
            </a:r>
            <a:br>
              <a:rPr lang="en-US" sz="1800" b="1" dirty="0">
                <a:effectLst/>
              </a:rPr>
            </a:br>
            <a:br>
              <a:rPr lang="en-US" sz="1800" b="1" dirty="0">
                <a:effectLst/>
              </a:rPr>
            </a:br>
            <a:r>
              <a:rPr lang="en-US" sz="1800" b="1" dirty="0">
                <a:effectLst/>
              </a:rPr>
              <a:t>Mr. Lavine and his wife, Jeannie, formed and oversee the Crimson Lion Foundation which delivers financial resources to a wide variety of nonprofit organizations focused on leveling the playing field for individuals and families.  The foundation works to address pressing social challenges in the areas of education, community and public service, health and welfare, discrimination, and poverty.  It supports the multi-disciplinary efforts of organizations that serve to strengthen society through research, innovation, public policy, direct service and advocacy.</a:t>
            </a:r>
            <a:br>
              <a:rPr lang="en-US" sz="1800" b="1" dirty="0">
                <a:effectLst/>
              </a:rPr>
            </a:br>
            <a:br>
              <a:rPr lang="en-US" sz="1800" b="1" dirty="0">
                <a:effectLst/>
              </a:rPr>
            </a:br>
            <a:r>
              <a:rPr lang="en-US" sz="1800" b="1" dirty="0">
                <a:effectLst/>
              </a:rPr>
              <a:t>Mr. Lavine is the 2017 recipient of Columbia University’s Alexander Hamilton Medal, the highest honor awarded to a member of the college community for distinguished service. Mr. Lavine was appointed a Member of the United States Holocaust Memorial Museum Council by President Obama and reappointed by President Biden.  He is also a member of the investor group and a director of the Boston Celtics.</a:t>
            </a:r>
            <a:br>
              <a:rPr lang="en-US" sz="1800" b="1" dirty="0">
                <a:effectLst/>
              </a:rPr>
            </a:br>
            <a:br>
              <a:rPr lang="en-US" sz="1800" b="1" dirty="0">
                <a:effectLst/>
              </a:rPr>
            </a:br>
            <a:r>
              <a:rPr lang="en-US" sz="1800" b="1" dirty="0">
                <a:effectLst/>
              </a:rPr>
              <a:t>Mr. Lavine graduated from Columbia College, Phi Beta Kappa and Magna Cum Laude, and holds an M.B.A with Distinction from Harvard Business School.  He received an Honorary Doctor of Laws degree from Columbia University in 2023.</a:t>
            </a:r>
            <a:br>
              <a:rPr lang="en-US" sz="1100" dirty="0">
                <a:effectLst/>
              </a:rPr>
            </a:br>
            <a:endParaRPr lang="en-US" sz="1100" dirty="0"/>
          </a:p>
        </p:txBody>
      </p:sp>
      <p:pic>
        <p:nvPicPr>
          <p:cNvPr id="4" name="Picture 3">
            <a:extLst>
              <a:ext uri="{FF2B5EF4-FFF2-40B4-BE49-F238E27FC236}">
                <a16:creationId xmlns:a16="http://schemas.microsoft.com/office/drawing/2014/main" id="{3AD24554-CCD6-6111-A0D0-E1623E6C7B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126" y="1481559"/>
            <a:ext cx="4153397" cy="2772393"/>
          </a:xfrm>
          <a:prstGeom prst="rect">
            <a:avLst/>
          </a:prstGeom>
        </p:spPr>
      </p:pic>
      <p:pic>
        <p:nvPicPr>
          <p:cNvPr id="7" name="Picture 6" descr="A blue text on a white background&#10;&#10;Description automatically generated">
            <a:extLst>
              <a:ext uri="{FF2B5EF4-FFF2-40B4-BE49-F238E27FC236}">
                <a16:creationId xmlns:a16="http://schemas.microsoft.com/office/drawing/2014/main" id="{04020C9C-737A-A160-43FE-A8165045E0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17314" y="5151483"/>
            <a:ext cx="4045639" cy="768671"/>
          </a:xfrm>
          <a:prstGeom prst="rect">
            <a:avLst/>
          </a:prstGeom>
          <a:noFill/>
        </p:spPr>
      </p:pic>
      <p:sp>
        <p:nvSpPr>
          <p:cNvPr id="6" name="TextBox 5">
            <a:extLst>
              <a:ext uri="{FF2B5EF4-FFF2-40B4-BE49-F238E27FC236}">
                <a16:creationId xmlns:a16="http://schemas.microsoft.com/office/drawing/2014/main" id="{B6AD5D45-810B-FFB1-8165-CC91AED2373D}"/>
              </a:ext>
            </a:extLst>
          </p:cNvPr>
          <p:cNvSpPr txBox="1"/>
          <p:nvPr/>
        </p:nvSpPr>
        <p:spPr>
          <a:xfrm>
            <a:off x="5465660" y="2998278"/>
            <a:ext cx="4505654" cy="2728198"/>
          </a:xfrm>
          <a:prstGeom prst="rect">
            <a:avLst/>
          </a:prstGeom>
        </p:spPr>
        <p:txBody>
          <a:bodyPr vert="horz" lIns="91440" tIns="45720" rIns="91440" bIns="45720" rtlCol="0" anchor="t">
            <a:normAutofit/>
          </a:bodyPr>
          <a:lstStyle/>
          <a:p>
            <a:pPr marR="114300" defTabSz="914400">
              <a:lnSpc>
                <a:spcPct val="90000"/>
              </a:lnSpc>
              <a:spcBef>
                <a:spcPts val="0"/>
              </a:spcBef>
              <a:spcAft>
                <a:spcPts val="600"/>
              </a:spcAft>
            </a:pPr>
            <a:endParaRPr lang="en-US" sz="2400" dirty="0">
              <a:effectLst/>
            </a:endParaRPr>
          </a:p>
        </p:txBody>
      </p:sp>
      <p:sp>
        <p:nvSpPr>
          <p:cNvPr id="3" name="TextBox 2">
            <a:extLst>
              <a:ext uri="{FF2B5EF4-FFF2-40B4-BE49-F238E27FC236}">
                <a16:creationId xmlns:a16="http://schemas.microsoft.com/office/drawing/2014/main" id="{3663A3DD-1458-345F-886A-319217AFD468}"/>
              </a:ext>
            </a:extLst>
          </p:cNvPr>
          <p:cNvSpPr txBox="1"/>
          <p:nvPr/>
        </p:nvSpPr>
        <p:spPr>
          <a:xfrm>
            <a:off x="746289" y="4467100"/>
            <a:ext cx="3206744" cy="523220"/>
          </a:xfrm>
          <a:prstGeom prst="rect">
            <a:avLst/>
          </a:prstGeom>
          <a:noFill/>
        </p:spPr>
        <p:txBody>
          <a:bodyPr wrap="square" rtlCol="0">
            <a:spAutoFit/>
          </a:bodyPr>
          <a:lstStyle/>
          <a:p>
            <a:r>
              <a:rPr lang="en-US" sz="2800" b="1" dirty="0"/>
              <a:t>Jonathan S. Lavine</a:t>
            </a:r>
          </a:p>
        </p:txBody>
      </p:sp>
    </p:spTree>
    <p:extLst>
      <p:ext uri="{BB962C8B-B14F-4D97-AF65-F5344CB8AC3E}">
        <p14:creationId xmlns:p14="http://schemas.microsoft.com/office/powerpoint/2010/main" val="3341310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C11AB-3CD9-46E4-BF18-8E9FCA647DEE}"/>
              </a:ext>
            </a:extLst>
          </p:cNvPr>
          <p:cNvSpPr>
            <a:spLocks noGrp="1"/>
          </p:cNvSpPr>
          <p:nvPr>
            <p:ph type="title"/>
          </p:nvPr>
        </p:nvSpPr>
        <p:spPr>
          <a:xfrm>
            <a:off x="957479" y="1727429"/>
            <a:ext cx="3602182" cy="1339417"/>
          </a:xfrm>
        </p:spPr>
        <p:txBody>
          <a:bodyPr>
            <a:noAutofit/>
          </a:bodyPr>
          <a:lstStyle/>
          <a:p>
            <a:pPr algn="r"/>
            <a:r>
              <a:rPr lang="en-US" sz="4000" dirty="0">
                <a:latin typeface="Calibri Light" panose="020F0302020204030204" pitchFamily="34" charset="0"/>
                <a:cs typeface="Calibri Light" panose="020F0302020204030204" pitchFamily="34" charset="0"/>
              </a:rPr>
              <a:t>New Business</a:t>
            </a:r>
          </a:p>
        </p:txBody>
      </p:sp>
      <p:sp>
        <p:nvSpPr>
          <p:cNvPr id="3" name="Content Placeholder 2">
            <a:extLst>
              <a:ext uri="{FF2B5EF4-FFF2-40B4-BE49-F238E27FC236}">
                <a16:creationId xmlns:a16="http://schemas.microsoft.com/office/drawing/2014/main" id="{01C789D3-A126-4B9F-90A3-6BFC183B2545}"/>
              </a:ext>
            </a:extLst>
          </p:cNvPr>
          <p:cNvSpPr>
            <a:spLocks noGrp="1"/>
          </p:cNvSpPr>
          <p:nvPr>
            <p:ph idx="1"/>
          </p:nvPr>
        </p:nvSpPr>
        <p:spPr>
          <a:xfrm>
            <a:off x="5416261" y="1365828"/>
            <a:ext cx="5721928" cy="4351338"/>
          </a:xfrm>
        </p:spPr>
        <p:txBody>
          <a:bodyPr vert="horz" lIns="91440" tIns="45720" rIns="91440" bIns="45720" rtlCol="0" anchor="t">
            <a:normAutofit/>
          </a:bodyPr>
          <a:lstStyle/>
          <a:p>
            <a:pPr marL="457200" lvl="1" indent="0">
              <a:buNone/>
            </a:pPr>
            <a:endParaRPr lang="en-US" dirty="0">
              <a:latin typeface="Arial Nova"/>
              <a:cs typeface="Calibri"/>
            </a:endParaRPr>
          </a:p>
          <a:p>
            <a:pPr lvl="1"/>
            <a:endParaRPr lang="en-US" dirty="0">
              <a:latin typeface="Arial Nova"/>
              <a:cs typeface="Calibri"/>
            </a:endParaRPr>
          </a:p>
          <a:p>
            <a:pPr marL="0" indent="0">
              <a:buNone/>
            </a:pPr>
            <a:endParaRPr lang="en-US" i="1" dirty="0">
              <a:latin typeface="Calibri" panose="020F0502020204030204"/>
              <a:cs typeface="Calibri"/>
            </a:endParaRPr>
          </a:p>
          <a:p>
            <a:pPr marL="0" indent="0">
              <a:buNone/>
            </a:pPr>
            <a:r>
              <a:rPr lang="en-US" i="1" dirty="0">
                <a:latin typeface="Calibri Light" panose="020F0302020204030204" pitchFamily="34" charset="0"/>
                <a:cs typeface="Calibri Light" panose="020F0302020204030204" pitchFamily="34" charset="0"/>
              </a:rPr>
              <a:t>John Hailer, Committee Chair</a:t>
            </a:r>
          </a:p>
        </p:txBody>
      </p:sp>
      <p:cxnSp>
        <p:nvCxnSpPr>
          <p:cNvPr id="160" name="Straight Arrow Connector 159">
            <a:extLst>
              <a:ext uri="{FF2B5EF4-FFF2-40B4-BE49-F238E27FC236}">
                <a16:creationId xmlns:a16="http://schemas.microsoft.com/office/drawing/2014/main" id="{8E00E1EB-1A63-4B23-B7FC-8A8F50F63B0D}"/>
              </a:ext>
            </a:extLst>
          </p:cNvPr>
          <p:cNvCxnSpPr/>
          <p:nvPr/>
        </p:nvCxnSpPr>
        <p:spPr>
          <a:xfrm>
            <a:off x="5043055" y="1004455"/>
            <a:ext cx="41564" cy="4862943"/>
          </a:xfrm>
          <a:prstGeom prst="straightConnector1">
            <a:avLst/>
          </a:prstGeom>
          <a:ln w="57150">
            <a:solidFill>
              <a:srgbClr val="C00000"/>
            </a:solidFill>
          </a:ln>
        </p:spPr>
        <p:style>
          <a:lnRef idx="1">
            <a:schemeClr val="accent2"/>
          </a:lnRef>
          <a:fillRef idx="0">
            <a:schemeClr val="accent2"/>
          </a:fillRef>
          <a:effectRef idx="0">
            <a:schemeClr val="accent2"/>
          </a:effectRef>
          <a:fontRef idx="minor">
            <a:schemeClr val="tx1"/>
          </a:fontRef>
        </p:style>
      </p:cxnSp>
      <p:pic>
        <p:nvPicPr>
          <p:cNvPr id="5" name="Picture 4"/>
          <p:cNvPicPr/>
          <p:nvPr/>
        </p:nvPicPr>
        <p:blipFill rotWithShape="1">
          <a:blip r:embed="rId2" cstate="print">
            <a:extLst>
              <a:ext uri="{28A0092B-C50C-407E-A947-70E740481C1C}">
                <a14:useLocalDpi xmlns:a14="http://schemas.microsoft.com/office/drawing/2010/main" val="0"/>
              </a:ext>
            </a:extLst>
          </a:blip>
          <a:srcRect b="7466"/>
          <a:stretch/>
        </p:blipFill>
        <p:spPr bwMode="auto">
          <a:xfrm>
            <a:off x="1977144" y="3154531"/>
            <a:ext cx="1262444" cy="19486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2321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C11AB-3CD9-46E4-BF18-8E9FCA647DEE}"/>
              </a:ext>
            </a:extLst>
          </p:cNvPr>
          <p:cNvSpPr>
            <a:spLocks noGrp="1"/>
          </p:cNvSpPr>
          <p:nvPr>
            <p:ph type="title"/>
          </p:nvPr>
        </p:nvSpPr>
        <p:spPr>
          <a:xfrm>
            <a:off x="825568" y="1465137"/>
            <a:ext cx="3602182" cy="1339417"/>
          </a:xfrm>
        </p:spPr>
        <p:txBody>
          <a:bodyPr>
            <a:noAutofit/>
          </a:bodyPr>
          <a:lstStyle/>
          <a:p>
            <a:pPr algn="r"/>
            <a:r>
              <a:rPr lang="en-US" sz="3600" dirty="0">
                <a:latin typeface="Calibri Light" panose="020F0302020204030204" pitchFamily="34" charset="0"/>
                <a:cs typeface="Calibri Light" panose="020F0302020204030204" pitchFamily="34" charset="0"/>
              </a:rPr>
              <a:t>Public Comment</a:t>
            </a:r>
          </a:p>
        </p:txBody>
      </p:sp>
      <p:cxnSp>
        <p:nvCxnSpPr>
          <p:cNvPr id="160" name="Straight Arrow Connector 159">
            <a:extLst>
              <a:ext uri="{FF2B5EF4-FFF2-40B4-BE49-F238E27FC236}">
                <a16:creationId xmlns:a16="http://schemas.microsoft.com/office/drawing/2014/main" id="{8E00E1EB-1A63-4B23-B7FC-8A8F50F63B0D}"/>
              </a:ext>
            </a:extLst>
          </p:cNvPr>
          <p:cNvCxnSpPr/>
          <p:nvPr/>
        </p:nvCxnSpPr>
        <p:spPr>
          <a:xfrm>
            <a:off x="5043055" y="1004455"/>
            <a:ext cx="41564" cy="4862943"/>
          </a:xfrm>
          <a:prstGeom prst="straightConnector1">
            <a:avLst/>
          </a:prstGeom>
          <a:ln w="57150">
            <a:solidFill>
              <a:srgbClr val="C00000"/>
            </a:solidFill>
          </a:ln>
        </p:spPr>
        <p:style>
          <a:lnRef idx="1">
            <a:schemeClr val="accent2"/>
          </a:lnRef>
          <a:fillRef idx="0">
            <a:schemeClr val="accent2"/>
          </a:fillRef>
          <a:effectRef idx="0">
            <a:schemeClr val="accent2"/>
          </a:effectRef>
          <a:fontRef idx="minor">
            <a:schemeClr val="tx1"/>
          </a:fontRef>
        </p:style>
      </p:cxnSp>
      <p:pic>
        <p:nvPicPr>
          <p:cNvPr id="5" name="Picture 4"/>
          <p:cNvPicPr/>
          <p:nvPr/>
        </p:nvPicPr>
        <p:blipFill rotWithShape="1">
          <a:blip r:embed="rId2" cstate="print">
            <a:extLst>
              <a:ext uri="{28A0092B-C50C-407E-A947-70E740481C1C}">
                <a14:useLocalDpi xmlns:a14="http://schemas.microsoft.com/office/drawing/2010/main" val="0"/>
              </a:ext>
            </a:extLst>
          </a:blip>
          <a:srcRect b="7466"/>
          <a:stretch/>
        </p:blipFill>
        <p:spPr bwMode="auto">
          <a:xfrm>
            <a:off x="1940859" y="2804554"/>
            <a:ext cx="1371600" cy="21336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5407038" y="1465137"/>
            <a:ext cx="5682211"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If follow up is required, please send your contact email or phone number to the Clerk of the Board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hlinkClick r:id="rId3"/>
              </a:rPr>
              <a:t>pcarver@bpl.org</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People will be chosen in the order they were received and allowed 2 minutes to speak.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The Moderator will unmute your mic when you are called 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Comments made in chat during meeting </a:t>
            </a:r>
            <a:r>
              <a:rPr kumimoji="0" lang="en-US" sz="1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will not </a:t>
            </a: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be acknowledged.</a:t>
            </a:r>
          </a:p>
        </p:txBody>
      </p:sp>
    </p:spTree>
    <p:extLst>
      <p:ext uri="{BB962C8B-B14F-4D97-AF65-F5344CB8AC3E}">
        <p14:creationId xmlns:p14="http://schemas.microsoft.com/office/powerpoint/2010/main" val="250927429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PL_Template_11_2019" id="{D5E85AF3-4E3B-4596-9417-4FA05B5FBD70}" vid="{795FA2F7-08F0-42DE-ABBE-DA033F7DFFEB}"/>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rcum 2016 (st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cum 2016 (std)" id="{455DE62C-E21E-41DE-8D4B-AFAB1BD85205}" vid="{1A8493FF-517E-448D-AC41-7FA10A89D74C}"/>
    </a:ext>
  </a:extLst>
</a:theme>
</file>

<file path=ppt/theme/theme4.xml><?xml version="1.0" encoding="utf-8"?>
<a:theme xmlns:a="http://schemas.openxmlformats.org/drawingml/2006/main" name="Custom Desig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4ACB84D105F2478BA2D4798B51968D" ma:contentTypeVersion="14" ma:contentTypeDescription="Create a new document." ma:contentTypeScope="" ma:versionID="b6b2dd33c0348352330cec250cb26b59">
  <xsd:schema xmlns:xsd="http://www.w3.org/2001/XMLSchema" xmlns:xs="http://www.w3.org/2001/XMLSchema" xmlns:p="http://schemas.microsoft.com/office/2006/metadata/properties" xmlns:ns2="6827238e-d87a-484c-8ead-a87acf9322f9" xmlns:ns3="f134d794-ed17-4414-9f41-b9574d717446" targetNamespace="http://schemas.microsoft.com/office/2006/metadata/properties" ma:root="true" ma:fieldsID="c85971ee6f4fe9bbab8144f413338857" ns2:_="" ns3:_="">
    <xsd:import namespace="6827238e-d87a-484c-8ead-a87acf9322f9"/>
    <xsd:import namespace="f134d794-ed17-4414-9f41-b9574d71744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27238e-d87a-484c-8ead-a87acf9322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04c9b6b-e248-4bea-b309-5c7686f021e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34d794-ed17-4414-9f41-b9574d71744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d7d6add-e988-45a3-9045-191391fdfacd}" ma:internalName="TaxCatchAll" ma:showField="CatchAllData" ma:web="f134d794-ed17-4414-9f41-b9574d71744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134d794-ed17-4414-9f41-b9574d717446" xsi:nil="true"/>
    <lcf76f155ced4ddcb4097134ff3c332f xmlns="6827238e-d87a-484c-8ead-a87acf9322f9">
      <Terms xmlns="http://schemas.microsoft.com/office/infopath/2007/PartnerControls"/>
    </lcf76f155ced4ddcb4097134ff3c332f>
    <SharedWithUsers xmlns="f134d794-ed17-4414-9f41-b9574d717446">
      <UserInfo>
        <DisplayName>Jay Hamilton</DisplayName>
        <AccountId>30</AccountId>
        <AccountType/>
      </UserInfo>
    </SharedWithUsers>
  </documentManagement>
</p:properties>
</file>

<file path=customXml/itemProps1.xml><?xml version="1.0" encoding="utf-8"?>
<ds:datastoreItem xmlns:ds="http://schemas.openxmlformats.org/officeDocument/2006/customXml" ds:itemID="{2B408C83-4532-4473-9E25-43514F6C47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27238e-d87a-484c-8ead-a87acf9322f9"/>
    <ds:schemaRef ds:uri="f134d794-ed17-4414-9f41-b9574d7174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798B3E-C078-4124-9690-F8F7E22C4F16}">
  <ds:schemaRefs>
    <ds:schemaRef ds:uri="http://schemas.microsoft.com/sharepoint/v3/contenttype/forms"/>
  </ds:schemaRefs>
</ds:datastoreItem>
</file>

<file path=customXml/itemProps3.xml><?xml version="1.0" encoding="utf-8"?>
<ds:datastoreItem xmlns:ds="http://schemas.openxmlformats.org/officeDocument/2006/customXml" ds:itemID="{9C6471C5-1BAE-4CB4-908A-F80AA528E17F}">
  <ds:schemaRefs>
    <ds:schemaRef ds:uri="http://schemas.openxmlformats.org/package/2006/metadata/core-properties"/>
    <ds:schemaRef ds:uri="http://www.w3.org/XML/1998/namespace"/>
    <ds:schemaRef ds:uri="6827238e-d87a-484c-8ead-a87acf9322f9"/>
    <ds:schemaRef ds:uri="http://schemas.microsoft.com/office/2006/documentManagement/types"/>
    <ds:schemaRef ds:uri="http://purl.org/dc/terms/"/>
    <ds:schemaRef ds:uri="http://schemas.microsoft.com/office/2006/metadata/properties"/>
    <ds:schemaRef ds:uri="http://schemas.microsoft.com/office/infopath/2007/PartnerControls"/>
    <ds:schemaRef ds:uri="f134d794-ed17-4414-9f41-b9574d717446"/>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549</TotalTime>
  <Words>761</Words>
  <Application>Microsoft Office PowerPoint</Application>
  <PresentationFormat>Widescreen</PresentationFormat>
  <Paragraphs>69</Paragraphs>
  <Slides>8</Slides>
  <Notes>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8</vt:i4>
      </vt:variant>
    </vt:vector>
  </HeadingPairs>
  <TitlesOfParts>
    <vt:vector size="25" baseType="lpstr">
      <vt:lpstr>Arial</vt:lpstr>
      <vt:lpstr>Arial Black</vt:lpstr>
      <vt:lpstr>Arial Narrow</vt:lpstr>
      <vt:lpstr>Arial Nova</vt:lpstr>
      <vt:lpstr>Avenir Book</vt:lpstr>
      <vt:lpstr>Avenir Medium</vt:lpstr>
      <vt:lpstr>Calibri</vt:lpstr>
      <vt:lpstr>Calibri (Headings)</vt:lpstr>
      <vt:lpstr>Calibri Light</vt:lpstr>
      <vt:lpstr>Montserrat</vt:lpstr>
      <vt:lpstr>Montserrat Black</vt:lpstr>
      <vt:lpstr>Times New Roman</vt:lpstr>
      <vt:lpstr>Wingdings</vt:lpstr>
      <vt:lpstr>2_Office Theme</vt:lpstr>
      <vt:lpstr>1_Office Theme</vt:lpstr>
      <vt:lpstr>Marcum 2016 (std)</vt:lpstr>
      <vt:lpstr>Custom Design</vt:lpstr>
      <vt:lpstr>BPL Governance &amp; Development Committee</vt:lpstr>
      <vt:lpstr>BPL Opening Statement</vt:lpstr>
      <vt:lpstr>G&amp;D Committee</vt:lpstr>
      <vt:lpstr>Nomination and Vote for the Officers for the Board of Trustees                                                                               </vt:lpstr>
      <vt:lpstr>Update of 2024 Trustees </vt:lpstr>
      <vt:lpstr>              Jonathan Lavine is Chair of Bain Capital, a leading global private investment firm with approximately $185 billion in assets under management, more than 1,750 employees and 25 offices worldwide. Mr. Lavine founded Bain Capital Credit, formerly known as Sankaty Advisors, in 1998  Mr. Lavine and his wife, Jeannie, formed and oversee the Crimson Lion Foundation which delivers financial resources to a wide variety of nonprofit organizations focused on leveling the playing field for individuals and families.  The foundation works to address pressing social challenges in the areas of education, community and public service, health and welfare, discrimination, and poverty.  It supports the multi-disciplinary efforts of organizations that serve to strengthen society through research, innovation, public policy, direct service and advocacy.  Mr. Lavine is the 2017 recipient of Columbia University’s Alexander Hamilton Medal, the highest honor awarded to a member of the college community for distinguished service. Mr. Lavine was appointed a Member of the United States Holocaust Memorial Museum Council by President Obama and reappointed by President Biden.  He is also a member of the investor group and a director of the Boston Celtics.  Mr. Lavine graduated from Columbia College, Phi Beta Kappa and Magna Cum Laude, and holds an M.B.A with Distinction from Harvard Business School.  He received an Honorary Doctor of Laws degree from Columbia University in 2023. </vt:lpstr>
      <vt:lpstr>New Business</vt:lpstr>
      <vt:lpstr>Public Comment</vt:lpstr>
    </vt:vector>
  </TitlesOfParts>
  <Company>bpl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bpl bpl</dc:creator>
  <cp:lastModifiedBy>Pamela Carver</cp:lastModifiedBy>
  <cp:revision>17</cp:revision>
  <dcterms:created xsi:type="dcterms:W3CDTF">2021-01-25T14:20:37Z</dcterms:created>
  <dcterms:modified xsi:type="dcterms:W3CDTF">2024-05-17T12:26:19Z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0x010100F04ACB84D105F2478BA2D4798B51968D</vt:lpwstr>
  </property>
  <property fmtid="{D5CDD505-2E9C-101B-9397-08002B2CF9AE}" pid="3" name="Order">
    <vt:r8>4226200</vt:r8>
  </property>
  <property fmtid="{D5CDD505-2E9C-101B-9397-08002B2CF9AE}" pid="4" name="MediaServiceImageTags">
    <vt:lpwstr/>
  </property>
</Properties>
</file>